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67" r:id="rId4"/>
    <p:sldId id="258" r:id="rId5"/>
    <p:sldId id="271" r:id="rId6"/>
    <p:sldId id="264" r:id="rId7"/>
    <p:sldId id="262" r:id="rId8"/>
    <p:sldId id="268" r:id="rId9"/>
    <p:sldId id="272" r:id="rId10"/>
    <p:sldId id="265" r:id="rId11"/>
    <p:sldId id="266" r:id="rId12"/>
    <p:sldId id="263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43"/>
  </p:normalViewPr>
  <p:slideViewPr>
    <p:cSldViewPr snapToGrid="0">
      <p:cViewPr varScale="1">
        <p:scale>
          <a:sx n="64" d="100"/>
          <a:sy n="64" d="100"/>
        </p:scale>
        <p:origin x="8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6803480331504688E-2"/>
          <c:y val="1.9195362883989917E-2"/>
          <c:w val="0.9422974135461113"/>
          <c:h val="0.9583559814054368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Таджики</c:v>
                </c:pt>
              </c:strCache>
            </c:strRef>
          </c:tx>
          <c:dPt>
            <c:idx val="1"/>
            <c:bubble3D val="0"/>
            <c:spPr>
              <a:ln w="57150"/>
            </c:spPr>
            <c:extLst>
              <c:ext xmlns:c16="http://schemas.microsoft.com/office/drawing/2014/chart" uri="{C3380CC4-5D6E-409C-BE32-E72D297353CC}">
                <c16:uniqueId val="{00000001-C029-4D2F-A3CC-B7FF1A5EA229}"/>
              </c:ext>
            </c:extLst>
          </c:dPt>
          <c:dPt>
            <c:idx val="2"/>
            <c:bubble3D val="0"/>
            <c:spPr>
              <a:ln w="57150">
                <a:bevel/>
              </a:ln>
            </c:spPr>
            <c:extLst>
              <c:ext xmlns:c16="http://schemas.microsoft.com/office/drawing/2014/chart" uri="{C3380CC4-5D6E-409C-BE32-E72D297353CC}">
                <c16:uniqueId val="{00000003-C029-4D2F-A3CC-B7FF1A5EA2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FF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24</c:v>
                </c:pt>
                <c:pt idx="2">
                  <c:v>160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029-4D2F-A3CC-B7FF1A5EA22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Казахи</c:v>
                </c:pt>
              </c:strCache>
            </c:strRef>
          </c:tx>
          <c:spPr>
            <a:ln w="57150"/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FF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6</c:v>
                </c:pt>
                <c:pt idx="2">
                  <c:v>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029-4D2F-A3CC-B7FF1A5EA22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Узбеки</c:v>
                </c:pt>
              </c:strCache>
            </c:strRef>
          </c:tx>
          <c:spPr>
            <a:ln w="57150"/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FF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029-4D2F-A3CC-B7FF1A5EA22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Чуваши</c:v>
                </c:pt>
              </c:strCache>
            </c:strRef>
          </c:tx>
          <c:spPr>
            <a:ln w="50800"/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C029-4D2F-A3CC-B7FF1A5EA22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Армяне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FF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029-4D2F-A3CC-B7FF1A5EA229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Азербайджанцы</c:v>
                </c:pt>
              </c:strCache>
            </c:strRef>
          </c:tx>
          <c:spPr>
            <a:ln w="50800"/>
          </c:spP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C029-4D2F-A3CC-B7FF1A5EA229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Киргизы</c:v>
                </c:pt>
              </c:strCache>
            </c:strRef>
          </c:tx>
          <c:dPt>
            <c:idx val="2"/>
            <c:bubble3D val="0"/>
            <c:spPr>
              <a:ln w="50800"/>
            </c:spPr>
            <c:extLst>
              <c:ext xmlns:c16="http://schemas.microsoft.com/office/drawing/2014/chart" uri="{C3380CC4-5D6E-409C-BE32-E72D297353CC}">
                <c16:uniqueId val="{0000000B-C029-4D2F-A3CC-B7FF1A5EA229}"/>
              </c:ext>
            </c:extLst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Лист1!$H$2:$H$4</c:f>
              <c:numCache>
                <c:formatCode>General</c:formatCode>
                <c:ptCount val="3"/>
                <c:pt idx="0">
                  <c:v>4</c:v>
                </c:pt>
                <c:pt idx="1">
                  <c:v>5</c:v>
                </c:pt>
                <c:pt idx="2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C029-4D2F-A3CC-B7FF1A5EA229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Немцы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Лист1!$I$2:$I$4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029-4D2F-A3CC-B7FF1A5EA229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Грузины</c:v>
                </c:pt>
              </c:strCache>
            </c:strRef>
          </c:tx>
          <c:spPr>
            <a:ln w="50800"/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FF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Лист1!$J$2:$J$4</c:f>
              <c:numCache>
                <c:formatCode>General</c:formatCode>
                <c:ptCount val="3"/>
                <c:pt idx="0">
                  <c:v>0</c:v>
                </c:pt>
                <c:pt idx="1">
                  <c:v>3</c:v>
                </c:pt>
                <c:pt idx="2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C029-4D2F-A3CC-B7FF1A5EA229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Чеченцы</c:v>
                </c:pt>
              </c:strCache>
            </c:strRef>
          </c:tx>
          <c:spPr>
            <a:ln w="50800"/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FF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Лист1!$K$2:$K$4</c:f>
              <c:numCache>
                <c:formatCode>General</c:formatCode>
                <c:ptCount val="3"/>
                <c:pt idx="0">
                  <c:v>0</c:v>
                </c:pt>
                <c:pt idx="1">
                  <c:v>5</c:v>
                </c:pt>
                <c:pt idx="2">
                  <c:v>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C029-4D2F-A3CC-B7FF1A5EA229}"/>
            </c:ext>
          </c:extLst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Табасаранцы</c:v>
                </c:pt>
              </c:strCache>
            </c:strRef>
          </c:tx>
          <c:spPr>
            <a:ln w="50800"/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FF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2024</c:v>
                </c:pt>
              </c:numCache>
            </c:numRef>
          </c:cat>
          <c:val>
            <c:numRef>
              <c:f>Лист1!$L$2:$L$4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C029-4D2F-A3CC-B7FF1A5EA2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816552"/>
        <c:axId val="103816944"/>
      </c:lineChart>
      <c:catAx>
        <c:axId val="103816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3816944"/>
        <c:crosses val="autoZero"/>
        <c:auto val="1"/>
        <c:lblAlgn val="ctr"/>
        <c:lblOffset val="100"/>
        <c:noMultiLvlLbl val="0"/>
      </c:catAx>
      <c:valAx>
        <c:axId val="103816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816552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10"/>
        <c:txPr>
          <a:bodyPr/>
          <a:lstStyle/>
          <a:p>
            <a:pPr>
              <a:defRPr sz="1800" b="1"/>
            </a:pPr>
            <a:endParaRPr lang="ru-RU"/>
          </a:p>
        </c:txPr>
      </c:legendEntry>
      <c:layout>
        <c:manualLayout>
          <c:xMode val="edge"/>
          <c:yMode val="edge"/>
          <c:x val="6.9032749245198505E-2"/>
          <c:y val="2.8181586574811363E-2"/>
          <c:w val="0.61064248689869471"/>
          <c:h val="0.46798079933121867"/>
        </c:manualLayout>
      </c:layout>
      <c:overlay val="0"/>
      <c:spPr>
        <a:solidFill>
          <a:schemeClr val="bg2"/>
        </a:solidFill>
      </c:spPr>
    </c:legend>
    <c:plotVisOnly val="1"/>
    <c:dispBlanksAs val="zero"/>
    <c:showDLblsOverMax val="0"/>
  </c:chart>
  <c:spPr>
    <a:gradFill rotWithShape="1">
      <a:gsLst>
        <a:gs pos="0">
          <a:schemeClr val="accent2">
            <a:tint val="50000"/>
            <a:satMod val="300000"/>
          </a:schemeClr>
        </a:gs>
        <a:gs pos="35000">
          <a:schemeClr val="accent2">
            <a:tint val="37000"/>
            <a:satMod val="300000"/>
          </a:schemeClr>
        </a:gs>
        <a:gs pos="100000">
          <a:schemeClr val="accent2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2">
          <a:shade val="95000"/>
          <a:satMod val="104999"/>
        </a:schemeClr>
      </a:solidFill>
      <a:prstDash val="solid"/>
    </a:ln>
    <a:effectLst>
      <a:outerShdw blurRad="38100" dist="25400" dir="5400000" rotWithShape="0">
        <a:srgbClr val="000000">
          <a:alpha val="50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1733455"/>
            <a:ext cx="9144000" cy="2387600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Bounded" pitchFamily="2" charset="0"/>
              </a:rPr>
              <a:t>Формирование этнокультурных компетенций педагогических кадров: опыт  и перспективы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683478" y="3873260"/>
            <a:ext cx="7039155" cy="179611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effectLst/>
                <a:latin typeface="Bounded Light" pitchFamily="2" charset="0"/>
              </a:rPr>
              <a:t>Родной язык- то, что объединяет народы проживающие в разных уголках планеты культурно и духовно.     (Э. </a:t>
            </a:r>
            <a:r>
              <a:rPr lang="ru-RU" dirty="0">
                <a:latin typeface="Bounded Light" pitchFamily="2" charset="0"/>
              </a:rPr>
              <a:t>Ф</a:t>
            </a:r>
            <a:r>
              <a:rPr lang="ru-RU" dirty="0">
                <a:effectLst/>
                <a:latin typeface="Bounded Light" pitchFamily="2" charset="0"/>
              </a:rPr>
              <a:t>аттахов)</a:t>
            </a:r>
            <a:endParaRPr lang="ru-RU" dirty="0"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6000"/>
                    </a14:imgEffect>
                    <a14:imgEffect>
                      <a14:colorTemperature colorTemp="7187"/>
                    </a14:imgEffect>
                    <a14:imgEffect>
                      <a14:brightnessContrast bright="42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65" y="461407"/>
            <a:ext cx="2833230" cy="28332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9305" y="3577106"/>
            <a:ext cx="4344838" cy="118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ПОБЕДИТЕЛЬ РЕГИОНАЛЬНОГО КОНКУРСА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«ДИРЕКТОР ГОДА – 2024»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Манкаева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А.З.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253" y="983412"/>
            <a:ext cx="2834626" cy="283462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77132" y="4025680"/>
            <a:ext cx="6096000" cy="10840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ЛАУРЕАТ ВСЕРОССИЙСКОГО КОНКУРСА «ЛУЧШИЙ УЧИТЕЛЬ РОДНОГО ЯЗЫКА И ЛИТЕРАТУРЫ»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Кирамова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Х.Х.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68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733196"/>
              </p:ext>
            </p:extLst>
          </p:nvPr>
        </p:nvGraphicFramePr>
        <p:xfrm>
          <a:off x="610878" y="938383"/>
          <a:ext cx="6807839" cy="2458491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80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0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4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2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20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1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участника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статус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Шигабеев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Раиль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Ильсурович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8б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язык и литература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Файзуллина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Азалия </a:t>
                      </a: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Зульфатовна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язык и литература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Касимова Адиля Чагваровна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язык и литература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Хусаинов Булат Маратович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10б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язык и литература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Хасанова Оксана </a:t>
                      </a: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Алексановна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11а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язык и литература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62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Минилбаев Данил Алексеевич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10б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</a:t>
                      </a:r>
                      <a:endParaRPr lang="ru-RU" sz="12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52866" y="3485803"/>
            <a:ext cx="94125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ounded"/>
                <a:ea typeface="Calibri" panose="020F0502020204030204" pitchFamily="34" charset="0"/>
                <a:cs typeface="Times New Roman" panose="02020603050405020304" pitchFamily="18" charset="0"/>
              </a:rPr>
              <a:t>Участники Межрегиональной олимпиады по татарскому языку и литературе: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ounded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4731" y="181481"/>
            <a:ext cx="86971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Bounded"/>
                <a:ea typeface="Calibri" panose="020F0502020204030204" pitchFamily="34" charset="0"/>
                <a:cs typeface="Times New Roman" panose="02020603050405020304" pitchFamily="18" charset="0"/>
              </a:rPr>
              <a:t>Участники регионального этапа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Bounded"/>
                <a:ea typeface="Calibri" panose="020F0502020204030204" pitchFamily="34" charset="0"/>
                <a:cs typeface="Times New Roman" panose="02020603050405020304" pitchFamily="18" charset="0"/>
              </a:rPr>
              <a:t> олимпиады по татарскому языку и литературе :</a:t>
            </a:r>
            <a:endParaRPr lang="ru-RU" sz="2000" dirty="0">
              <a:latin typeface="Bounded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868353"/>
              </p:ext>
            </p:extLst>
          </p:nvPr>
        </p:nvGraphicFramePr>
        <p:xfrm>
          <a:off x="4287328" y="4302797"/>
          <a:ext cx="6690773" cy="10197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71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9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1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4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участника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статус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Шигабеев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Раиль</a:t>
                      </a: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Ильсурович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8б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язык и литература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Касимова Адиля </a:t>
                      </a:r>
                      <a:r>
                        <a:rPr lang="ru-RU" sz="12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Чагваровна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язык и литература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Хуснутдинова Диана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8б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язык и литература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078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320803" y="586596"/>
            <a:ext cx="8650669" cy="785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atin typeface="Bounded" pitchFamily="2" charset="0"/>
              </a:rPr>
              <a:t>Перспективы развития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51791" y="1725282"/>
            <a:ext cx="9144000" cy="37179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Системное обучение  педагогов через специализированные курсы повышения квалификации.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Дальнейшее развитие этнокультурного образования:</a:t>
            </a:r>
          </a:p>
          <a:p>
            <a:r>
              <a:rPr lang="ru-RU" sz="2400" b="1" spc="100" dirty="0">
                <a:solidFill>
                  <a:schemeClr val="accent1">
                    <a:lumMod val="75000"/>
                  </a:schemeClr>
                </a:solidFill>
                <a:latin typeface="+mj-lt"/>
                <a:ea typeface="Roboto" panose="02000000000000000000" pitchFamily="2" charset="0"/>
                <a:cs typeface="Segoe UI" panose="020B0502040204020203" pitchFamily="34" charset="0"/>
              </a:rPr>
              <a:t>обогащение  образовательных дисциплин этнокультурной проблематикой;</a:t>
            </a:r>
          </a:p>
          <a:p>
            <a:r>
              <a:rPr lang="ru-RU" sz="2400" b="1" spc="100" dirty="0">
                <a:solidFill>
                  <a:schemeClr val="accent1">
                    <a:lumMod val="75000"/>
                  </a:schemeClr>
                </a:solidFill>
                <a:latin typeface="+mj-lt"/>
                <a:ea typeface="Roboto" panose="02000000000000000000" pitchFamily="2" charset="0"/>
                <a:cs typeface="Segoe UI" panose="020B0502040204020203" pitchFamily="34" charset="0"/>
              </a:rPr>
              <a:t>сохранение урока родного языка и литературы, как самостоятельных предметов;</a:t>
            </a:r>
          </a:p>
          <a:p>
            <a:r>
              <a:rPr lang="ru-RU" sz="2400" b="1" spc="100" dirty="0">
                <a:solidFill>
                  <a:schemeClr val="accent1">
                    <a:lumMod val="75000"/>
                  </a:schemeClr>
                </a:solidFill>
                <a:latin typeface="+mj-lt"/>
                <a:ea typeface="Roboto" panose="02000000000000000000" pitchFamily="2" charset="0"/>
                <a:cs typeface="Segoe UI" panose="020B0502040204020203" pitchFamily="34" charset="0"/>
              </a:rPr>
              <a:t>реализация социальных проектов этнокультурного содержания;</a:t>
            </a:r>
          </a:p>
          <a:p>
            <a:r>
              <a:rPr lang="ru-RU" sz="2400" b="1" spc="100" dirty="0">
                <a:solidFill>
                  <a:schemeClr val="accent1">
                    <a:lumMod val="75000"/>
                  </a:schemeClr>
                </a:solidFill>
                <a:latin typeface="+mj-lt"/>
                <a:ea typeface="Roboto" panose="02000000000000000000" pitchFamily="2" charset="0"/>
                <a:cs typeface="Segoe UI" panose="020B0502040204020203" pitchFamily="34" charset="0"/>
              </a:rPr>
              <a:t>развитие этнокультурного образования в системе ДПО.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pc="100" dirty="0">
              <a:solidFill>
                <a:srgbClr val="002060"/>
              </a:solidFill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530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FA5947-E2CD-6B75-0DD4-382AEE75C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98" y="1207772"/>
            <a:ext cx="6196086" cy="34841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5955" y="222502"/>
            <a:ext cx="8105954" cy="985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«Сила России – в многообразии, в том числе и языковом!»      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В.В. Путин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AF26C3-66EE-1770-8D00-E142B0960C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0171" y="2165522"/>
            <a:ext cx="2868430" cy="286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10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157B63-1B22-5D90-89EA-95977A93F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915340"/>
            <a:ext cx="5137465" cy="288935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1155" y="213875"/>
            <a:ext cx="9100868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Новая школа- новые возможности!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D4DD43-7B09-937B-0F91-F00D2CDAB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55" y="835313"/>
            <a:ext cx="6129704" cy="344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04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9562" y="-121035"/>
            <a:ext cx="8884360" cy="6188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latin typeface="Bounded"/>
                <a:ea typeface="Calibri" panose="020F0502020204030204" pitchFamily="34" charset="0"/>
                <a:cs typeface="Times New Roman" panose="02020603050405020304" pitchFamily="18" charset="0"/>
              </a:rPr>
              <a:t>Принцип  школы «От идеи - к действиям»! 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Ассоциации школ с этнокультурным компонентом Тюменской области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общественное объединение стало площадкой для обмена опытом и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стажировки учителей.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Конкурсы этнокультурной направленности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Школа дважды становилась победителем конкурса «Лучшая школа с этнокультурным компонентом Тюменской области».  На базе школы ежегодно проходит региональный конкурс профессионального мастерства «Лучший учитель татарского языка и литературы »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Представление опыта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 школы по достоинству оценена на Всероссийском съезде учителей татарского языка и руководителей школ с этнокультурным компонентом в Республике Татарстан, а в 2023 году представлена на конкурсе учителей родного языка в Карачаево-Черкесской Республике. 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360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320803" y="586596"/>
            <a:ext cx="8650669" cy="785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atin typeface="Bounded" pitchFamily="2" charset="0"/>
              </a:rPr>
              <a:t>Национальный состав обучающихся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3564423"/>
              </p:ext>
            </p:extLst>
          </p:nvPr>
        </p:nvGraphicFramePr>
        <p:xfrm>
          <a:off x="241539" y="1371600"/>
          <a:ext cx="6444396" cy="4478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1" r="16551"/>
          <a:stretch>
            <a:fillRect/>
          </a:stretch>
        </p:blipFill>
        <p:spPr>
          <a:xfrm>
            <a:off x="7185804" y="1678953"/>
            <a:ext cx="4241768" cy="4254810"/>
          </a:xfrm>
          <a:custGeom>
            <a:avLst/>
            <a:gdLst>
              <a:gd name="connsiteX0" fmla="*/ 0 w 9320213"/>
              <a:gd name="connsiteY0" fmla="*/ 0 h 11266188"/>
              <a:gd name="connsiteX1" fmla="*/ 9320213 w 9320213"/>
              <a:gd name="connsiteY1" fmla="*/ 0 h 11266188"/>
              <a:gd name="connsiteX2" fmla="*/ 9320213 w 9320213"/>
              <a:gd name="connsiteY2" fmla="*/ 11266188 h 11266188"/>
              <a:gd name="connsiteX3" fmla="*/ 0 w 9320213"/>
              <a:gd name="connsiteY3" fmla="*/ 11266188 h 11266188"/>
              <a:gd name="connsiteX4" fmla="*/ 0 w 9320213"/>
              <a:gd name="connsiteY4" fmla="*/ 0 h 11266188"/>
              <a:gd name="connsiteX0" fmla="*/ 0 w 10594831"/>
              <a:gd name="connsiteY0" fmla="*/ 2216727 h 11266188"/>
              <a:gd name="connsiteX1" fmla="*/ 10594831 w 10594831"/>
              <a:gd name="connsiteY1" fmla="*/ 0 h 11266188"/>
              <a:gd name="connsiteX2" fmla="*/ 10594831 w 10594831"/>
              <a:gd name="connsiteY2" fmla="*/ 11266188 h 11266188"/>
              <a:gd name="connsiteX3" fmla="*/ 1274618 w 10594831"/>
              <a:gd name="connsiteY3" fmla="*/ 11266188 h 11266188"/>
              <a:gd name="connsiteX4" fmla="*/ 0 w 10594831"/>
              <a:gd name="connsiteY4" fmla="*/ 2216727 h 11266188"/>
              <a:gd name="connsiteX0" fmla="*/ 0 w 10594831"/>
              <a:gd name="connsiteY0" fmla="*/ 2216727 h 11266188"/>
              <a:gd name="connsiteX1" fmla="*/ 10594831 w 10594831"/>
              <a:gd name="connsiteY1" fmla="*/ 0 h 11266188"/>
              <a:gd name="connsiteX2" fmla="*/ 10594831 w 10594831"/>
              <a:gd name="connsiteY2" fmla="*/ 11266188 h 11266188"/>
              <a:gd name="connsiteX3" fmla="*/ 55418 w 10594831"/>
              <a:gd name="connsiteY3" fmla="*/ 5558115 h 11266188"/>
              <a:gd name="connsiteX4" fmla="*/ 0 w 10594831"/>
              <a:gd name="connsiteY4" fmla="*/ 2216727 h 11266188"/>
              <a:gd name="connsiteX0" fmla="*/ 0 w 10594831"/>
              <a:gd name="connsiteY0" fmla="*/ 2216727 h 11515570"/>
              <a:gd name="connsiteX1" fmla="*/ 10594831 w 10594831"/>
              <a:gd name="connsiteY1" fmla="*/ 0 h 11515570"/>
              <a:gd name="connsiteX2" fmla="*/ 6909522 w 10594831"/>
              <a:gd name="connsiteY2" fmla="*/ 11515570 h 11515570"/>
              <a:gd name="connsiteX3" fmla="*/ 55418 w 10594831"/>
              <a:gd name="connsiteY3" fmla="*/ 5558115 h 11515570"/>
              <a:gd name="connsiteX4" fmla="*/ 0 w 10594831"/>
              <a:gd name="connsiteY4" fmla="*/ 2216727 h 11515570"/>
              <a:gd name="connsiteX0" fmla="*/ 0 w 10206904"/>
              <a:gd name="connsiteY0" fmla="*/ 3103418 h 12402261"/>
              <a:gd name="connsiteX1" fmla="*/ 10206904 w 10206904"/>
              <a:gd name="connsiteY1" fmla="*/ 0 h 12402261"/>
              <a:gd name="connsiteX2" fmla="*/ 6909522 w 10206904"/>
              <a:gd name="connsiteY2" fmla="*/ 12402261 h 12402261"/>
              <a:gd name="connsiteX3" fmla="*/ 55418 w 10206904"/>
              <a:gd name="connsiteY3" fmla="*/ 6444806 h 12402261"/>
              <a:gd name="connsiteX4" fmla="*/ 0 w 10206904"/>
              <a:gd name="connsiteY4" fmla="*/ 3103418 h 12402261"/>
              <a:gd name="connsiteX0" fmla="*/ 0 w 10206904"/>
              <a:gd name="connsiteY0" fmla="*/ 3103418 h 12402261"/>
              <a:gd name="connsiteX1" fmla="*/ 10206904 w 10206904"/>
              <a:gd name="connsiteY1" fmla="*/ 0 h 12402261"/>
              <a:gd name="connsiteX2" fmla="*/ 8821450 w 10206904"/>
              <a:gd name="connsiteY2" fmla="*/ 5116304 h 12402261"/>
              <a:gd name="connsiteX3" fmla="*/ 6909522 w 10206904"/>
              <a:gd name="connsiteY3" fmla="*/ 12402261 h 12402261"/>
              <a:gd name="connsiteX4" fmla="*/ 55418 w 10206904"/>
              <a:gd name="connsiteY4" fmla="*/ 6444806 h 12402261"/>
              <a:gd name="connsiteX5" fmla="*/ 0 w 10206904"/>
              <a:gd name="connsiteY5" fmla="*/ 3103418 h 12402261"/>
              <a:gd name="connsiteX0" fmla="*/ 0 w 12146540"/>
              <a:gd name="connsiteY0" fmla="*/ 3103418 h 12402261"/>
              <a:gd name="connsiteX1" fmla="*/ 10206904 w 12146540"/>
              <a:gd name="connsiteY1" fmla="*/ 0 h 12402261"/>
              <a:gd name="connsiteX2" fmla="*/ 12146540 w 12146540"/>
              <a:gd name="connsiteY2" fmla="*/ 2456231 h 12402261"/>
              <a:gd name="connsiteX3" fmla="*/ 6909522 w 12146540"/>
              <a:gd name="connsiteY3" fmla="*/ 12402261 h 12402261"/>
              <a:gd name="connsiteX4" fmla="*/ 55418 w 12146540"/>
              <a:gd name="connsiteY4" fmla="*/ 6444806 h 12402261"/>
              <a:gd name="connsiteX5" fmla="*/ 0 w 12146540"/>
              <a:gd name="connsiteY5" fmla="*/ 3103418 h 12402261"/>
              <a:gd name="connsiteX0" fmla="*/ 0 w 12146540"/>
              <a:gd name="connsiteY0" fmla="*/ 3103418 h 12402261"/>
              <a:gd name="connsiteX1" fmla="*/ 10206904 w 12146540"/>
              <a:gd name="connsiteY1" fmla="*/ 0 h 12402261"/>
              <a:gd name="connsiteX2" fmla="*/ 12146540 w 12146540"/>
              <a:gd name="connsiteY2" fmla="*/ 2456231 h 12402261"/>
              <a:gd name="connsiteX3" fmla="*/ 9126250 w 12146540"/>
              <a:gd name="connsiteY3" fmla="*/ 8081177 h 12402261"/>
              <a:gd name="connsiteX4" fmla="*/ 6909522 w 12146540"/>
              <a:gd name="connsiteY4" fmla="*/ 12402261 h 12402261"/>
              <a:gd name="connsiteX5" fmla="*/ 55418 w 12146540"/>
              <a:gd name="connsiteY5" fmla="*/ 6444806 h 12402261"/>
              <a:gd name="connsiteX6" fmla="*/ 0 w 12146540"/>
              <a:gd name="connsiteY6" fmla="*/ 3103418 h 12402261"/>
              <a:gd name="connsiteX0" fmla="*/ 0 w 12146540"/>
              <a:gd name="connsiteY0" fmla="*/ 3103418 h 12402261"/>
              <a:gd name="connsiteX1" fmla="*/ 10206904 w 12146540"/>
              <a:gd name="connsiteY1" fmla="*/ 0 h 12402261"/>
              <a:gd name="connsiteX2" fmla="*/ 12146540 w 12146540"/>
              <a:gd name="connsiteY2" fmla="*/ 2456231 h 12402261"/>
              <a:gd name="connsiteX3" fmla="*/ 9153959 w 12146540"/>
              <a:gd name="connsiteY3" fmla="*/ 12265250 h 12402261"/>
              <a:gd name="connsiteX4" fmla="*/ 6909522 w 12146540"/>
              <a:gd name="connsiteY4" fmla="*/ 12402261 h 12402261"/>
              <a:gd name="connsiteX5" fmla="*/ 55418 w 12146540"/>
              <a:gd name="connsiteY5" fmla="*/ 6444806 h 12402261"/>
              <a:gd name="connsiteX6" fmla="*/ 0 w 12146540"/>
              <a:gd name="connsiteY6" fmla="*/ 3103418 h 12402261"/>
              <a:gd name="connsiteX0" fmla="*/ 0 w 12146540"/>
              <a:gd name="connsiteY0" fmla="*/ 3103418 h 12402261"/>
              <a:gd name="connsiteX1" fmla="*/ 5080722 w 12146540"/>
              <a:gd name="connsiteY1" fmla="*/ 1569540 h 12402261"/>
              <a:gd name="connsiteX2" fmla="*/ 10206904 w 12146540"/>
              <a:gd name="connsiteY2" fmla="*/ 0 h 12402261"/>
              <a:gd name="connsiteX3" fmla="*/ 12146540 w 12146540"/>
              <a:gd name="connsiteY3" fmla="*/ 2456231 h 12402261"/>
              <a:gd name="connsiteX4" fmla="*/ 9153959 w 12146540"/>
              <a:gd name="connsiteY4" fmla="*/ 12265250 h 12402261"/>
              <a:gd name="connsiteX5" fmla="*/ 6909522 w 12146540"/>
              <a:gd name="connsiteY5" fmla="*/ 12402261 h 12402261"/>
              <a:gd name="connsiteX6" fmla="*/ 55418 w 12146540"/>
              <a:gd name="connsiteY6" fmla="*/ 6444806 h 12402261"/>
              <a:gd name="connsiteX7" fmla="*/ 0 w 12146540"/>
              <a:gd name="connsiteY7" fmla="*/ 3103418 h 12402261"/>
              <a:gd name="connsiteX0" fmla="*/ 0 w 12146540"/>
              <a:gd name="connsiteY0" fmla="*/ 3103418 h 12402261"/>
              <a:gd name="connsiteX1" fmla="*/ 4387995 w 12146540"/>
              <a:gd name="connsiteY1" fmla="*/ 599722 h 12402261"/>
              <a:gd name="connsiteX2" fmla="*/ 10206904 w 12146540"/>
              <a:gd name="connsiteY2" fmla="*/ 0 h 12402261"/>
              <a:gd name="connsiteX3" fmla="*/ 12146540 w 12146540"/>
              <a:gd name="connsiteY3" fmla="*/ 2456231 h 12402261"/>
              <a:gd name="connsiteX4" fmla="*/ 9153959 w 12146540"/>
              <a:gd name="connsiteY4" fmla="*/ 12265250 h 12402261"/>
              <a:gd name="connsiteX5" fmla="*/ 6909522 w 12146540"/>
              <a:gd name="connsiteY5" fmla="*/ 12402261 h 12402261"/>
              <a:gd name="connsiteX6" fmla="*/ 55418 w 12146540"/>
              <a:gd name="connsiteY6" fmla="*/ 6444806 h 12402261"/>
              <a:gd name="connsiteX7" fmla="*/ 0 w 12146540"/>
              <a:gd name="connsiteY7" fmla="*/ 3103418 h 12402261"/>
              <a:gd name="connsiteX0" fmla="*/ 0 w 12146540"/>
              <a:gd name="connsiteY0" fmla="*/ 3103418 h 12402261"/>
              <a:gd name="connsiteX1" fmla="*/ 4387995 w 12146540"/>
              <a:gd name="connsiteY1" fmla="*/ 599722 h 12402261"/>
              <a:gd name="connsiteX2" fmla="*/ 10206904 w 12146540"/>
              <a:gd name="connsiteY2" fmla="*/ 0 h 12402261"/>
              <a:gd name="connsiteX3" fmla="*/ 12146540 w 12146540"/>
              <a:gd name="connsiteY3" fmla="*/ 2456231 h 12402261"/>
              <a:gd name="connsiteX4" fmla="*/ 9153959 w 12146540"/>
              <a:gd name="connsiteY4" fmla="*/ 12265250 h 12402261"/>
              <a:gd name="connsiteX5" fmla="*/ 6909522 w 12146540"/>
              <a:gd name="connsiteY5" fmla="*/ 12402261 h 12402261"/>
              <a:gd name="connsiteX6" fmla="*/ 3916941 w 12146540"/>
              <a:gd name="connsiteY6" fmla="*/ 9799140 h 12402261"/>
              <a:gd name="connsiteX7" fmla="*/ 55418 w 12146540"/>
              <a:gd name="connsiteY7" fmla="*/ 6444806 h 12402261"/>
              <a:gd name="connsiteX8" fmla="*/ 0 w 12146540"/>
              <a:gd name="connsiteY8" fmla="*/ 3103418 h 12402261"/>
              <a:gd name="connsiteX0" fmla="*/ 0 w 12146540"/>
              <a:gd name="connsiteY0" fmla="*/ 3103418 h 12402261"/>
              <a:gd name="connsiteX1" fmla="*/ 4387995 w 12146540"/>
              <a:gd name="connsiteY1" fmla="*/ 599722 h 12402261"/>
              <a:gd name="connsiteX2" fmla="*/ 10206904 w 12146540"/>
              <a:gd name="connsiteY2" fmla="*/ 0 h 12402261"/>
              <a:gd name="connsiteX3" fmla="*/ 12146540 w 12146540"/>
              <a:gd name="connsiteY3" fmla="*/ 2456231 h 12402261"/>
              <a:gd name="connsiteX4" fmla="*/ 9153959 w 12146540"/>
              <a:gd name="connsiteY4" fmla="*/ 12265250 h 12402261"/>
              <a:gd name="connsiteX5" fmla="*/ 6909522 w 12146540"/>
              <a:gd name="connsiteY5" fmla="*/ 12402261 h 12402261"/>
              <a:gd name="connsiteX6" fmla="*/ 3168795 w 12146540"/>
              <a:gd name="connsiteY6" fmla="*/ 10270195 h 12402261"/>
              <a:gd name="connsiteX7" fmla="*/ 55418 w 12146540"/>
              <a:gd name="connsiteY7" fmla="*/ 6444806 h 12402261"/>
              <a:gd name="connsiteX8" fmla="*/ 0 w 12146540"/>
              <a:gd name="connsiteY8" fmla="*/ 3103418 h 12402261"/>
              <a:gd name="connsiteX0" fmla="*/ 0 w 12146540"/>
              <a:gd name="connsiteY0" fmla="*/ 3103418 h 12402261"/>
              <a:gd name="connsiteX1" fmla="*/ 4387995 w 12146540"/>
              <a:gd name="connsiteY1" fmla="*/ 599722 h 12402261"/>
              <a:gd name="connsiteX2" fmla="*/ 10206904 w 12146540"/>
              <a:gd name="connsiteY2" fmla="*/ 0 h 12402261"/>
              <a:gd name="connsiteX3" fmla="*/ 12146540 w 12146540"/>
              <a:gd name="connsiteY3" fmla="*/ 2456231 h 12402261"/>
              <a:gd name="connsiteX4" fmla="*/ 10733377 w 12146540"/>
              <a:gd name="connsiteY4" fmla="*/ 7249904 h 12402261"/>
              <a:gd name="connsiteX5" fmla="*/ 9153959 w 12146540"/>
              <a:gd name="connsiteY5" fmla="*/ 12265250 h 12402261"/>
              <a:gd name="connsiteX6" fmla="*/ 6909522 w 12146540"/>
              <a:gd name="connsiteY6" fmla="*/ 12402261 h 12402261"/>
              <a:gd name="connsiteX7" fmla="*/ 3168795 w 12146540"/>
              <a:gd name="connsiteY7" fmla="*/ 10270195 h 12402261"/>
              <a:gd name="connsiteX8" fmla="*/ 55418 w 12146540"/>
              <a:gd name="connsiteY8" fmla="*/ 6444806 h 12402261"/>
              <a:gd name="connsiteX9" fmla="*/ 0 w 12146540"/>
              <a:gd name="connsiteY9" fmla="*/ 3103418 h 12402261"/>
              <a:gd name="connsiteX0" fmla="*/ 0 w 12146540"/>
              <a:gd name="connsiteY0" fmla="*/ 3103418 h 12402261"/>
              <a:gd name="connsiteX1" fmla="*/ 4387995 w 12146540"/>
              <a:gd name="connsiteY1" fmla="*/ 599722 h 12402261"/>
              <a:gd name="connsiteX2" fmla="*/ 10206904 w 12146540"/>
              <a:gd name="connsiteY2" fmla="*/ 0 h 12402261"/>
              <a:gd name="connsiteX3" fmla="*/ 12146540 w 12146540"/>
              <a:gd name="connsiteY3" fmla="*/ 2456231 h 12402261"/>
              <a:gd name="connsiteX4" fmla="*/ 11453813 w 12146540"/>
              <a:gd name="connsiteY4" fmla="*/ 8219722 h 12402261"/>
              <a:gd name="connsiteX5" fmla="*/ 9153959 w 12146540"/>
              <a:gd name="connsiteY5" fmla="*/ 12265250 h 12402261"/>
              <a:gd name="connsiteX6" fmla="*/ 6909522 w 12146540"/>
              <a:gd name="connsiteY6" fmla="*/ 12402261 h 12402261"/>
              <a:gd name="connsiteX7" fmla="*/ 3168795 w 12146540"/>
              <a:gd name="connsiteY7" fmla="*/ 10270195 h 12402261"/>
              <a:gd name="connsiteX8" fmla="*/ 55418 w 12146540"/>
              <a:gd name="connsiteY8" fmla="*/ 6444806 h 12402261"/>
              <a:gd name="connsiteX9" fmla="*/ 0 w 12146540"/>
              <a:gd name="connsiteY9" fmla="*/ 3103418 h 12402261"/>
              <a:gd name="connsiteX0" fmla="*/ 0 w 12146540"/>
              <a:gd name="connsiteY0" fmla="*/ 3103418 h 12402261"/>
              <a:gd name="connsiteX1" fmla="*/ 4387995 w 12146540"/>
              <a:gd name="connsiteY1" fmla="*/ 599722 h 12402261"/>
              <a:gd name="connsiteX2" fmla="*/ 10206904 w 12146540"/>
              <a:gd name="connsiteY2" fmla="*/ 0 h 12402261"/>
              <a:gd name="connsiteX3" fmla="*/ 12146540 w 12146540"/>
              <a:gd name="connsiteY3" fmla="*/ 2456231 h 12402261"/>
              <a:gd name="connsiteX4" fmla="*/ 11453813 w 12146540"/>
              <a:gd name="connsiteY4" fmla="*/ 8219722 h 12402261"/>
              <a:gd name="connsiteX5" fmla="*/ 9153959 w 12146540"/>
              <a:gd name="connsiteY5" fmla="*/ 12265250 h 12402261"/>
              <a:gd name="connsiteX6" fmla="*/ 6909522 w 12146540"/>
              <a:gd name="connsiteY6" fmla="*/ 12402261 h 12402261"/>
              <a:gd name="connsiteX7" fmla="*/ 3168795 w 12146540"/>
              <a:gd name="connsiteY7" fmla="*/ 10270195 h 12402261"/>
              <a:gd name="connsiteX8" fmla="*/ 55418 w 12146540"/>
              <a:gd name="connsiteY8" fmla="*/ 6444806 h 12402261"/>
              <a:gd name="connsiteX9" fmla="*/ 21834 w 12146540"/>
              <a:gd name="connsiteY9" fmla="*/ 4509871 h 12402261"/>
              <a:gd name="connsiteX10" fmla="*/ 0 w 12146540"/>
              <a:gd name="connsiteY10" fmla="*/ 3103418 h 12402261"/>
              <a:gd name="connsiteX0" fmla="*/ 631308 w 12777848"/>
              <a:gd name="connsiteY0" fmla="*/ 3103418 h 12402261"/>
              <a:gd name="connsiteX1" fmla="*/ 5019303 w 12777848"/>
              <a:gd name="connsiteY1" fmla="*/ 599722 h 12402261"/>
              <a:gd name="connsiteX2" fmla="*/ 10838212 w 12777848"/>
              <a:gd name="connsiteY2" fmla="*/ 0 h 12402261"/>
              <a:gd name="connsiteX3" fmla="*/ 12777848 w 12777848"/>
              <a:gd name="connsiteY3" fmla="*/ 2456231 h 12402261"/>
              <a:gd name="connsiteX4" fmla="*/ 12085121 w 12777848"/>
              <a:gd name="connsiteY4" fmla="*/ 8219722 h 12402261"/>
              <a:gd name="connsiteX5" fmla="*/ 9785267 w 12777848"/>
              <a:gd name="connsiteY5" fmla="*/ 12265250 h 12402261"/>
              <a:gd name="connsiteX6" fmla="*/ 7540830 w 12777848"/>
              <a:gd name="connsiteY6" fmla="*/ 12402261 h 12402261"/>
              <a:gd name="connsiteX7" fmla="*/ 3800103 w 12777848"/>
              <a:gd name="connsiteY7" fmla="*/ 10270195 h 12402261"/>
              <a:gd name="connsiteX8" fmla="*/ 686726 w 12777848"/>
              <a:gd name="connsiteY8" fmla="*/ 6444806 h 12402261"/>
              <a:gd name="connsiteX9" fmla="*/ 0 w 12777848"/>
              <a:gd name="connsiteY9" fmla="*/ 4666625 h 12402261"/>
              <a:gd name="connsiteX10" fmla="*/ 631308 w 12777848"/>
              <a:gd name="connsiteY10" fmla="*/ 3103418 h 12402261"/>
              <a:gd name="connsiteX0" fmla="*/ 631308 w 12777848"/>
              <a:gd name="connsiteY0" fmla="*/ 3103418 h 12402261"/>
              <a:gd name="connsiteX1" fmla="*/ 5019303 w 12777848"/>
              <a:gd name="connsiteY1" fmla="*/ 599722 h 12402261"/>
              <a:gd name="connsiteX2" fmla="*/ 10838212 w 12777848"/>
              <a:gd name="connsiteY2" fmla="*/ 0 h 12402261"/>
              <a:gd name="connsiteX3" fmla="*/ 12777848 w 12777848"/>
              <a:gd name="connsiteY3" fmla="*/ 2456231 h 12402261"/>
              <a:gd name="connsiteX4" fmla="*/ 12085121 w 12777848"/>
              <a:gd name="connsiteY4" fmla="*/ 8219722 h 12402261"/>
              <a:gd name="connsiteX5" fmla="*/ 9785267 w 12777848"/>
              <a:gd name="connsiteY5" fmla="*/ 12265250 h 12402261"/>
              <a:gd name="connsiteX6" fmla="*/ 7540830 w 12777848"/>
              <a:gd name="connsiteY6" fmla="*/ 12402261 h 12402261"/>
              <a:gd name="connsiteX7" fmla="*/ 3800103 w 12777848"/>
              <a:gd name="connsiteY7" fmla="*/ 10270195 h 12402261"/>
              <a:gd name="connsiteX8" fmla="*/ 686726 w 12777848"/>
              <a:gd name="connsiteY8" fmla="*/ 6444806 h 12402261"/>
              <a:gd name="connsiteX9" fmla="*/ 0 w 12777848"/>
              <a:gd name="connsiteY9" fmla="*/ 4666625 h 12402261"/>
              <a:gd name="connsiteX10" fmla="*/ 631308 w 12777848"/>
              <a:gd name="connsiteY10" fmla="*/ 3103418 h 12402261"/>
              <a:gd name="connsiteX0" fmla="*/ 659947 w 12806487"/>
              <a:gd name="connsiteY0" fmla="*/ 3103418 h 12402261"/>
              <a:gd name="connsiteX1" fmla="*/ 5047942 w 12806487"/>
              <a:gd name="connsiteY1" fmla="*/ 599722 h 12402261"/>
              <a:gd name="connsiteX2" fmla="*/ 10866851 w 12806487"/>
              <a:gd name="connsiteY2" fmla="*/ 0 h 12402261"/>
              <a:gd name="connsiteX3" fmla="*/ 12806487 w 12806487"/>
              <a:gd name="connsiteY3" fmla="*/ 2456231 h 12402261"/>
              <a:gd name="connsiteX4" fmla="*/ 12113760 w 12806487"/>
              <a:gd name="connsiteY4" fmla="*/ 8219722 h 12402261"/>
              <a:gd name="connsiteX5" fmla="*/ 9813906 w 12806487"/>
              <a:gd name="connsiteY5" fmla="*/ 12265250 h 12402261"/>
              <a:gd name="connsiteX6" fmla="*/ 7569469 w 12806487"/>
              <a:gd name="connsiteY6" fmla="*/ 12402261 h 12402261"/>
              <a:gd name="connsiteX7" fmla="*/ 3828742 w 12806487"/>
              <a:gd name="connsiteY7" fmla="*/ 10270195 h 12402261"/>
              <a:gd name="connsiteX8" fmla="*/ 715365 w 12806487"/>
              <a:gd name="connsiteY8" fmla="*/ 6444806 h 12402261"/>
              <a:gd name="connsiteX9" fmla="*/ 28639 w 12806487"/>
              <a:gd name="connsiteY9" fmla="*/ 4666625 h 12402261"/>
              <a:gd name="connsiteX10" fmla="*/ 659947 w 12806487"/>
              <a:gd name="connsiteY10" fmla="*/ 3103418 h 12402261"/>
              <a:gd name="connsiteX0" fmla="*/ 660628 w 12807168"/>
              <a:gd name="connsiteY0" fmla="*/ 3103418 h 12402261"/>
              <a:gd name="connsiteX1" fmla="*/ 5048623 w 12807168"/>
              <a:gd name="connsiteY1" fmla="*/ 599722 h 12402261"/>
              <a:gd name="connsiteX2" fmla="*/ 10867532 w 12807168"/>
              <a:gd name="connsiteY2" fmla="*/ 0 h 12402261"/>
              <a:gd name="connsiteX3" fmla="*/ 12807168 w 12807168"/>
              <a:gd name="connsiteY3" fmla="*/ 2456231 h 12402261"/>
              <a:gd name="connsiteX4" fmla="*/ 12114441 w 12807168"/>
              <a:gd name="connsiteY4" fmla="*/ 8219722 h 12402261"/>
              <a:gd name="connsiteX5" fmla="*/ 9814587 w 12807168"/>
              <a:gd name="connsiteY5" fmla="*/ 12265250 h 12402261"/>
              <a:gd name="connsiteX6" fmla="*/ 7570150 w 12807168"/>
              <a:gd name="connsiteY6" fmla="*/ 12402261 h 12402261"/>
              <a:gd name="connsiteX7" fmla="*/ 3829423 w 12807168"/>
              <a:gd name="connsiteY7" fmla="*/ 10270195 h 12402261"/>
              <a:gd name="connsiteX8" fmla="*/ 716046 w 12807168"/>
              <a:gd name="connsiteY8" fmla="*/ 6444806 h 12402261"/>
              <a:gd name="connsiteX9" fmla="*/ 29320 w 12807168"/>
              <a:gd name="connsiteY9" fmla="*/ 4666625 h 12402261"/>
              <a:gd name="connsiteX10" fmla="*/ 660628 w 12807168"/>
              <a:gd name="connsiteY10" fmla="*/ 3103418 h 12402261"/>
              <a:gd name="connsiteX0" fmla="*/ 660628 w 12807168"/>
              <a:gd name="connsiteY0" fmla="*/ 3103418 h 12402261"/>
              <a:gd name="connsiteX1" fmla="*/ 5048623 w 12807168"/>
              <a:gd name="connsiteY1" fmla="*/ 599722 h 12402261"/>
              <a:gd name="connsiteX2" fmla="*/ 10867532 w 12807168"/>
              <a:gd name="connsiteY2" fmla="*/ 0 h 12402261"/>
              <a:gd name="connsiteX3" fmla="*/ 12807168 w 12807168"/>
              <a:gd name="connsiteY3" fmla="*/ 2456231 h 12402261"/>
              <a:gd name="connsiteX4" fmla="*/ 12114441 w 12807168"/>
              <a:gd name="connsiteY4" fmla="*/ 8219722 h 12402261"/>
              <a:gd name="connsiteX5" fmla="*/ 9814587 w 12807168"/>
              <a:gd name="connsiteY5" fmla="*/ 12265250 h 12402261"/>
              <a:gd name="connsiteX6" fmla="*/ 7570150 w 12807168"/>
              <a:gd name="connsiteY6" fmla="*/ 12402261 h 12402261"/>
              <a:gd name="connsiteX7" fmla="*/ 3838132 w 12807168"/>
              <a:gd name="connsiteY7" fmla="*/ 10252778 h 12402261"/>
              <a:gd name="connsiteX8" fmla="*/ 716046 w 12807168"/>
              <a:gd name="connsiteY8" fmla="*/ 6444806 h 12402261"/>
              <a:gd name="connsiteX9" fmla="*/ 29320 w 12807168"/>
              <a:gd name="connsiteY9" fmla="*/ 4666625 h 12402261"/>
              <a:gd name="connsiteX10" fmla="*/ 660628 w 12807168"/>
              <a:gd name="connsiteY10" fmla="*/ 3103418 h 12402261"/>
              <a:gd name="connsiteX0" fmla="*/ 660628 w 12807168"/>
              <a:gd name="connsiteY0" fmla="*/ 3103418 h 12402261"/>
              <a:gd name="connsiteX1" fmla="*/ 5048623 w 12807168"/>
              <a:gd name="connsiteY1" fmla="*/ 599722 h 12402261"/>
              <a:gd name="connsiteX2" fmla="*/ 10867532 w 12807168"/>
              <a:gd name="connsiteY2" fmla="*/ 0 h 12402261"/>
              <a:gd name="connsiteX3" fmla="*/ 12807168 w 12807168"/>
              <a:gd name="connsiteY3" fmla="*/ 2456231 h 12402261"/>
              <a:gd name="connsiteX4" fmla="*/ 12114441 w 12807168"/>
              <a:gd name="connsiteY4" fmla="*/ 8219722 h 12402261"/>
              <a:gd name="connsiteX5" fmla="*/ 9814587 w 12807168"/>
              <a:gd name="connsiteY5" fmla="*/ 12265250 h 12402261"/>
              <a:gd name="connsiteX6" fmla="*/ 7570150 w 12807168"/>
              <a:gd name="connsiteY6" fmla="*/ 12402261 h 12402261"/>
              <a:gd name="connsiteX7" fmla="*/ 3838132 w 12807168"/>
              <a:gd name="connsiteY7" fmla="*/ 10252778 h 12402261"/>
              <a:gd name="connsiteX8" fmla="*/ 716046 w 12807168"/>
              <a:gd name="connsiteY8" fmla="*/ 6444806 h 12402261"/>
              <a:gd name="connsiteX9" fmla="*/ 29320 w 12807168"/>
              <a:gd name="connsiteY9" fmla="*/ 4666625 h 12402261"/>
              <a:gd name="connsiteX10" fmla="*/ 660628 w 12807168"/>
              <a:gd name="connsiteY10" fmla="*/ 3103418 h 12402261"/>
              <a:gd name="connsiteX0" fmla="*/ 660628 w 12807168"/>
              <a:gd name="connsiteY0" fmla="*/ 3103418 h 12402261"/>
              <a:gd name="connsiteX1" fmla="*/ 5048623 w 12807168"/>
              <a:gd name="connsiteY1" fmla="*/ 599722 h 12402261"/>
              <a:gd name="connsiteX2" fmla="*/ 10867532 w 12807168"/>
              <a:gd name="connsiteY2" fmla="*/ 0 h 12402261"/>
              <a:gd name="connsiteX3" fmla="*/ 12807168 w 12807168"/>
              <a:gd name="connsiteY3" fmla="*/ 2456231 h 12402261"/>
              <a:gd name="connsiteX4" fmla="*/ 12114441 w 12807168"/>
              <a:gd name="connsiteY4" fmla="*/ 8219722 h 12402261"/>
              <a:gd name="connsiteX5" fmla="*/ 9814587 w 12807168"/>
              <a:gd name="connsiteY5" fmla="*/ 12265250 h 12402261"/>
              <a:gd name="connsiteX6" fmla="*/ 7570150 w 12807168"/>
              <a:gd name="connsiteY6" fmla="*/ 12402261 h 12402261"/>
              <a:gd name="connsiteX7" fmla="*/ 3838132 w 12807168"/>
              <a:gd name="connsiteY7" fmla="*/ 10252778 h 12402261"/>
              <a:gd name="connsiteX8" fmla="*/ 724755 w 12807168"/>
              <a:gd name="connsiteY8" fmla="*/ 6418680 h 12402261"/>
              <a:gd name="connsiteX9" fmla="*/ 29320 w 12807168"/>
              <a:gd name="connsiteY9" fmla="*/ 4666625 h 12402261"/>
              <a:gd name="connsiteX10" fmla="*/ 660628 w 12807168"/>
              <a:gd name="connsiteY10" fmla="*/ 3103418 h 12402261"/>
              <a:gd name="connsiteX0" fmla="*/ 660628 w 12807168"/>
              <a:gd name="connsiteY0" fmla="*/ 3103418 h 12402261"/>
              <a:gd name="connsiteX1" fmla="*/ 5048623 w 12807168"/>
              <a:gd name="connsiteY1" fmla="*/ 599722 h 12402261"/>
              <a:gd name="connsiteX2" fmla="*/ 10867532 w 12807168"/>
              <a:gd name="connsiteY2" fmla="*/ 0 h 12402261"/>
              <a:gd name="connsiteX3" fmla="*/ 12807168 w 12807168"/>
              <a:gd name="connsiteY3" fmla="*/ 2456231 h 12402261"/>
              <a:gd name="connsiteX4" fmla="*/ 12114441 w 12807168"/>
              <a:gd name="connsiteY4" fmla="*/ 8219722 h 12402261"/>
              <a:gd name="connsiteX5" fmla="*/ 9814587 w 12807168"/>
              <a:gd name="connsiteY5" fmla="*/ 12265250 h 12402261"/>
              <a:gd name="connsiteX6" fmla="*/ 7570150 w 12807168"/>
              <a:gd name="connsiteY6" fmla="*/ 12402261 h 12402261"/>
              <a:gd name="connsiteX7" fmla="*/ 3838132 w 12807168"/>
              <a:gd name="connsiteY7" fmla="*/ 10252778 h 12402261"/>
              <a:gd name="connsiteX8" fmla="*/ 724755 w 12807168"/>
              <a:gd name="connsiteY8" fmla="*/ 6418680 h 12402261"/>
              <a:gd name="connsiteX9" fmla="*/ 29320 w 12807168"/>
              <a:gd name="connsiteY9" fmla="*/ 4666625 h 12402261"/>
              <a:gd name="connsiteX10" fmla="*/ 660628 w 12807168"/>
              <a:gd name="connsiteY10" fmla="*/ 3103418 h 12402261"/>
              <a:gd name="connsiteX0" fmla="*/ 660628 w 12807168"/>
              <a:gd name="connsiteY0" fmla="*/ 3103418 h 12402261"/>
              <a:gd name="connsiteX1" fmla="*/ 5048623 w 12807168"/>
              <a:gd name="connsiteY1" fmla="*/ 599722 h 12402261"/>
              <a:gd name="connsiteX2" fmla="*/ 10867532 w 12807168"/>
              <a:gd name="connsiteY2" fmla="*/ 0 h 12402261"/>
              <a:gd name="connsiteX3" fmla="*/ 12807168 w 12807168"/>
              <a:gd name="connsiteY3" fmla="*/ 2456231 h 12402261"/>
              <a:gd name="connsiteX4" fmla="*/ 12114441 w 12807168"/>
              <a:gd name="connsiteY4" fmla="*/ 8219722 h 12402261"/>
              <a:gd name="connsiteX5" fmla="*/ 9814587 w 12807168"/>
              <a:gd name="connsiteY5" fmla="*/ 12265250 h 12402261"/>
              <a:gd name="connsiteX6" fmla="*/ 7570150 w 12807168"/>
              <a:gd name="connsiteY6" fmla="*/ 12402261 h 12402261"/>
              <a:gd name="connsiteX7" fmla="*/ 3838132 w 12807168"/>
              <a:gd name="connsiteY7" fmla="*/ 10252778 h 12402261"/>
              <a:gd name="connsiteX8" fmla="*/ 724755 w 12807168"/>
              <a:gd name="connsiteY8" fmla="*/ 6418680 h 12402261"/>
              <a:gd name="connsiteX9" fmla="*/ 29320 w 12807168"/>
              <a:gd name="connsiteY9" fmla="*/ 4666625 h 12402261"/>
              <a:gd name="connsiteX10" fmla="*/ 660628 w 12807168"/>
              <a:gd name="connsiteY10" fmla="*/ 3103418 h 12402261"/>
              <a:gd name="connsiteX0" fmla="*/ 660628 w 12807168"/>
              <a:gd name="connsiteY0" fmla="*/ 3103418 h 12402261"/>
              <a:gd name="connsiteX1" fmla="*/ 5048623 w 12807168"/>
              <a:gd name="connsiteY1" fmla="*/ 599722 h 12402261"/>
              <a:gd name="connsiteX2" fmla="*/ 10867532 w 12807168"/>
              <a:gd name="connsiteY2" fmla="*/ 0 h 12402261"/>
              <a:gd name="connsiteX3" fmla="*/ 12807168 w 12807168"/>
              <a:gd name="connsiteY3" fmla="*/ 2456231 h 12402261"/>
              <a:gd name="connsiteX4" fmla="*/ 12114441 w 12807168"/>
              <a:gd name="connsiteY4" fmla="*/ 8219722 h 12402261"/>
              <a:gd name="connsiteX5" fmla="*/ 9814587 w 12807168"/>
              <a:gd name="connsiteY5" fmla="*/ 12265250 h 12402261"/>
              <a:gd name="connsiteX6" fmla="*/ 7570150 w 12807168"/>
              <a:gd name="connsiteY6" fmla="*/ 12402261 h 12402261"/>
              <a:gd name="connsiteX7" fmla="*/ 3838132 w 12807168"/>
              <a:gd name="connsiteY7" fmla="*/ 10252778 h 12402261"/>
              <a:gd name="connsiteX8" fmla="*/ 724755 w 12807168"/>
              <a:gd name="connsiteY8" fmla="*/ 6418680 h 12402261"/>
              <a:gd name="connsiteX9" fmla="*/ 29320 w 12807168"/>
              <a:gd name="connsiteY9" fmla="*/ 4666625 h 12402261"/>
              <a:gd name="connsiteX10" fmla="*/ 660628 w 12807168"/>
              <a:gd name="connsiteY10" fmla="*/ 3103418 h 12402261"/>
              <a:gd name="connsiteX0" fmla="*/ 660628 w 12807168"/>
              <a:gd name="connsiteY0" fmla="*/ 3103418 h 12402261"/>
              <a:gd name="connsiteX1" fmla="*/ 5048623 w 12807168"/>
              <a:gd name="connsiteY1" fmla="*/ 599722 h 12402261"/>
              <a:gd name="connsiteX2" fmla="*/ 10867532 w 12807168"/>
              <a:gd name="connsiteY2" fmla="*/ 0 h 12402261"/>
              <a:gd name="connsiteX3" fmla="*/ 12807168 w 12807168"/>
              <a:gd name="connsiteY3" fmla="*/ 2456231 h 12402261"/>
              <a:gd name="connsiteX4" fmla="*/ 12114441 w 12807168"/>
              <a:gd name="connsiteY4" fmla="*/ 8219722 h 12402261"/>
              <a:gd name="connsiteX5" fmla="*/ 9814587 w 12807168"/>
              <a:gd name="connsiteY5" fmla="*/ 12265250 h 12402261"/>
              <a:gd name="connsiteX6" fmla="*/ 7570150 w 12807168"/>
              <a:gd name="connsiteY6" fmla="*/ 12402261 h 12402261"/>
              <a:gd name="connsiteX7" fmla="*/ 3838132 w 12807168"/>
              <a:gd name="connsiteY7" fmla="*/ 10252778 h 12402261"/>
              <a:gd name="connsiteX8" fmla="*/ 724755 w 12807168"/>
              <a:gd name="connsiteY8" fmla="*/ 6418680 h 12402261"/>
              <a:gd name="connsiteX9" fmla="*/ 29320 w 12807168"/>
              <a:gd name="connsiteY9" fmla="*/ 4666625 h 12402261"/>
              <a:gd name="connsiteX10" fmla="*/ 660628 w 12807168"/>
              <a:gd name="connsiteY10" fmla="*/ 3103418 h 12402261"/>
              <a:gd name="connsiteX0" fmla="*/ 660628 w 12807168"/>
              <a:gd name="connsiteY0" fmla="*/ 3103418 h 12463221"/>
              <a:gd name="connsiteX1" fmla="*/ 5048623 w 12807168"/>
              <a:gd name="connsiteY1" fmla="*/ 599722 h 12463221"/>
              <a:gd name="connsiteX2" fmla="*/ 10867532 w 12807168"/>
              <a:gd name="connsiteY2" fmla="*/ 0 h 12463221"/>
              <a:gd name="connsiteX3" fmla="*/ 12807168 w 12807168"/>
              <a:gd name="connsiteY3" fmla="*/ 2456231 h 12463221"/>
              <a:gd name="connsiteX4" fmla="*/ 12114441 w 12807168"/>
              <a:gd name="connsiteY4" fmla="*/ 8219722 h 12463221"/>
              <a:gd name="connsiteX5" fmla="*/ 9814587 w 12807168"/>
              <a:gd name="connsiteY5" fmla="*/ 12265250 h 12463221"/>
              <a:gd name="connsiteX6" fmla="*/ 7552733 w 12807168"/>
              <a:gd name="connsiteY6" fmla="*/ 12463221 h 12463221"/>
              <a:gd name="connsiteX7" fmla="*/ 3838132 w 12807168"/>
              <a:gd name="connsiteY7" fmla="*/ 10252778 h 12463221"/>
              <a:gd name="connsiteX8" fmla="*/ 724755 w 12807168"/>
              <a:gd name="connsiteY8" fmla="*/ 6418680 h 12463221"/>
              <a:gd name="connsiteX9" fmla="*/ 29320 w 12807168"/>
              <a:gd name="connsiteY9" fmla="*/ 4666625 h 12463221"/>
              <a:gd name="connsiteX10" fmla="*/ 660628 w 12807168"/>
              <a:gd name="connsiteY10" fmla="*/ 3103418 h 12463221"/>
              <a:gd name="connsiteX0" fmla="*/ 660628 w 12807168"/>
              <a:gd name="connsiteY0" fmla="*/ 3103418 h 12463221"/>
              <a:gd name="connsiteX1" fmla="*/ 5048623 w 12807168"/>
              <a:gd name="connsiteY1" fmla="*/ 599722 h 12463221"/>
              <a:gd name="connsiteX2" fmla="*/ 10867532 w 12807168"/>
              <a:gd name="connsiteY2" fmla="*/ 0 h 12463221"/>
              <a:gd name="connsiteX3" fmla="*/ 12807168 w 12807168"/>
              <a:gd name="connsiteY3" fmla="*/ 2456231 h 12463221"/>
              <a:gd name="connsiteX4" fmla="*/ 12114441 w 12807168"/>
              <a:gd name="connsiteY4" fmla="*/ 8219722 h 12463221"/>
              <a:gd name="connsiteX5" fmla="*/ 9814587 w 12807168"/>
              <a:gd name="connsiteY5" fmla="*/ 12265250 h 12463221"/>
              <a:gd name="connsiteX6" fmla="*/ 7552733 w 12807168"/>
              <a:gd name="connsiteY6" fmla="*/ 12463221 h 12463221"/>
              <a:gd name="connsiteX7" fmla="*/ 3838132 w 12807168"/>
              <a:gd name="connsiteY7" fmla="*/ 10252778 h 12463221"/>
              <a:gd name="connsiteX8" fmla="*/ 724755 w 12807168"/>
              <a:gd name="connsiteY8" fmla="*/ 6418680 h 12463221"/>
              <a:gd name="connsiteX9" fmla="*/ 29320 w 12807168"/>
              <a:gd name="connsiteY9" fmla="*/ 4666625 h 12463221"/>
              <a:gd name="connsiteX10" fmla="*/ 660628 w 12807168"/>
              <a:gd name="connsiteY10" fmla="*/ 3103418 h 12463221"/>
              <a:gd name="connsiteX0" fmla="*/ 660628 w 12807168"/>
              <a:gd name="connsiteY0" fmla="*/ 3103418 h 12463221"/>
              <a:gd name="connsiteX1" fmla="*/ 5048623 w 12807168"/>
              <a:gd name="connsiteY1" fmla="*/ 599722 h 12463221"/>
              <a:gd name="connsiteX2" fmla="*/ 10867532 w 12807168"/>
              <a:gd name="connsiteY2" fmla="*/ 0 h 12463221"/>
              <a:gd name="connsiteX3" fmla="*/ 12807168 w 12807168"/>
              <a:gd name="connsiteY3" fmla="*/ 2456231 h 12463221"/>
              <a:gd name="connsiteX4" fmla="*/ 12114441 w 12807168"/>
              <a:gd name="connsiteY4" fmla="*/ 8219722 h 12463221"/>
              <a:gd name="connsiteX5" fmla="*/ 9814587 w 12807168"/>
              <a:gd name="connsiteY5" fmla="*/ 12265250 h 12463221"/>
              <a:gd name="connsiteX6" fmla="*/ 7552733 w 12807168"/>
              <a:gd name="connsiteY6" fmla="*/ 12463221 h 12463221"/>
              <a:gd name="connsiteX7" fmla="*/ 3838132 w 12807168"/>
              <a:gd name="connsiteY7" fmla="*/ 10252778 h 12463221"/>
              <a:gd name="connsiteX8" fmla="*/ 724755 w 12807168"/>
              <a:gd name="connsiteY8" fmla="*/ 6418680 h 12463221"/>
              <a:gd name="connsiteX9" fmla="*/ 29320 w 12807168"/>
              <a:gd name="connsiteY9" fmla="*/ 4666625 h 12463221"/>
              <a:gd name="connsiteX10" fmla="*/ 660628 w 12807168"/>
              <a:gd name="connsiteY10" fmla="*/ 3103418 h 12463221"/>
              <a:gd name="connsiteX0" fmla="*/ 660628 w 12807168"/>
              <a:gd name="connsiteY0" fmla="*/ 3103418 h 12463221"/>
              <a:gd name="connsiteX1" fmla="*/ 5048623 w 12807168"/>
              <a:gd name="connsiteY1" fmla="*/ 599722 h 12463221"/>
              <a:gd name="connsiteX2" fmla="*/ 10867532 w 12807168"/>
              <a:gd name="connsiteY2" fmla="*/ 0 h 12463221"/>
              <a:gd name="connsiteX3" fmla="*/ 12807168 w 12807168"/>
              <a:gd name="connsiteY3" fmla="*/ 2456231 h 12463221"/>
              <a:gd name="connsiteX4" fmla="*/ 12114441 w 12807168"/>
              <a:gd name="connsiteY4" fmla="*/ 8219722 h 12463221"/>
              <a:gd name="connsiteX5" fmla="*/ 9814587 w 12807168"/>
              <a:gd name="connsiteY5" fmla="*/ 12239124 h 12463221"/>
              <a:gd name="connsiteX6" fmla="*/ 7552733 w 12807168"/>
              <a:gd name="connsiteY6" fmla="*/ 12463221 h 12463221"/>
              <a:gd name="connsiteX7" fmla="*/ 3838132 w 12807168"/>
              <a:gd name="connsiteY7" fmla="*/ 10252778 h 12463221"/>
              <a:gd name="connsiteX8" fmla="*/ 724755 w 12807168"/>
              <a:gd name="connsiteY8" fmla="*/ 6418680 h 12463221"/>
              <a:gd name="connsiteX9" fmla="*/ 29320 w 12807168"/>
              <a:gd name="connsiteY9" fmla="*/ 4666625 h 12463221"/>
              <a:gd name="connsiteX10" fmla="*/ 660628 w 12807168"/>
              <a:gd name="connsiteY10" fmla="*/ 3103418 h 12463221"/>
              <a:gd name="connsiteX0" fmla="*/ 660628 w 12807168"/>
              <a:gd name="connsiteY0" fmla="*/ 3103418 h 12603400"/>
              <a:gd name="connsiteX1" fmla="*/ 5048623 w 12807168"/>
              <a:gd name="connsiteY1" fmla="*/ 599722 h 12603400"/>
              <a:gd name="connsiteX2" fmla="*/ 10867532 w 12807168"/>
              <a:gd name="connsiteY2" fmla="*/ 0 h 12603400"/>
              <a:gd name="connsiteX3" fmla="*/ 12807168 w 12807168"/>
              <a:gd name="connsiteY3" fmla="*/ 2456231 h 12603400"/>
              <a:gd name="connsiteX4" fmla="*/ 12114441 w 12807168"/>
              <a:gd name="connsiteY4" fmla="*/ 8219722 h 12603400"/>
              <a:gd name="connsiteX5" fmla="*/ 9814587 w 12807168"/>
              <a:gd name="connsiteY5" fmla="*/ 12239124 h 12603400"/>
              <a:gd name="connsiteX6" fmla="*/ 7552733 w 12807168"/>
              <a:gd name="connsiteY6" fmla="*/ 12463221 h 12603400"/>
              <a:gd name="connsiteX7" fmla="*/ 3838132 w 12807168"/>
              <a:gd name="connsiteY7" fmla="*/ 10252778 h 12603400"/>
              <a:gd name="connsiteX8" fmla="*/ 724755 w 12807168"/>
              <a:gd name="connsiteY8" fmla="*/ 6418680 h 12603400"/>
              <a:gd name="connsiteX9" fmla="*/ 29320 w 12807168"/>
              <a:gd name="connsiteY9" fmla="*/ 4666625 h 12603400"/>
              <a:gd name="connsiteX10" fmla="*/ 660628 w 12807168"/>
              <a:gd name="connsiteY10" fmla="*/ 3103418 h 12603400"/>
              <a:gd name="connsiteX0" fmla="*/ 660628 w 12807168"/>
              <a:gd name="connsiteY0" fmla="*/ 3103418 h 12713670"/>
              <a:gd name="connsiteX1" fmla="*/ 5048623 w 12807168"/>
              <a:gd name="connsiteY1" fmla="*/ 599722 h 12713670"/>
              <a:gd name="connsiteX2" fmla="*/ 10867532 w 12807168"/>
              <a:gd name="connsiteY2" fmla="*/ 0 h 12713670"/>
              <a:gd name="connsiteX3" fmla="*/ 12807168 w 12807168"/>
              <a:gd name="connsiteY3" fmla="*/ 2456231 h 12713670"/>
              <a:gd name="connsiteX4" fmla="*/ 12114441 w 12807168"/>
              <a:gd name="connsiteY4" fmla="*/ 8219722 h 12713670"/>
              <a:gd name="connsiteX5" fmla="*/ 9814587 w 12807168"/>
              <a:gd name="connsiteY5" fmla="*/ 12239124 h 12713670"/>
              <a:gd name="connsiteX6" fmla="*/ 7552733 w 12807168"/>
              <a:gd name="connsiteY6" fmla="*/ 12463221 h 12713670"/>
              <a:gd name="connsiteX7" fmla="*/ 3838132 w 12807168"/>
              <a:gd name="connsiteY7" fmla="*/ 10252778 h 12713670"/>
              <a:gd name="connsiteX8" fmla="*/ 724755 w 12807168"/>
              <a:gd name="connsiteY8" fmla="*/ 6418680 h 12713670"/>
              <a:gd name="connsiteX9" fmla="*/ 29320 w 12807168"/>
              <a:gd name="connsiteY9" fmla="*/ 4666625 h 12713670"/>
              <a:gd name="connsiteX10" fmla="*/ 660628 w 12807168"/>
              <a:gd name="connsiteY10" fmla="*/ 3103418 h 12713670"/>
              <a:gd name="connsiteX0" fmla="*/ 660628 w 12807168"/>
              <a:gd name="connsiteY0" fmla="*/ 3103418 h 12713670"/>
              <a:gd name="connsiteX1" fmla="*/ 5048623 w 12807168"/>
              <a:gd name="connsiteY1" fmla="*/ 599722 h 12713670"/>
              <a:gd name="connsiteX2" fmla="*/ 10867532 w 12807168"/>
              <a:gd name="connsiteY2" fmla="*/ 0 h 12713670"/>
              <a:gd name="connsiteX3" fmla="*/ 12807168 w 12807168"/>
              <a:gd name="connsiteY3" fmla="*/ 2456231 h 12713670"/>
              <a:gd name="connsiteX4" fmla="*/ 12114441 w 12807168"/>
              <a:gd name="connsiteY4" fmla="*/ 8219722 h 12713670"/>
              <a:gd name="connsiteX5" fmla="*/ 9814587 w 12807168"/>
              <a:gd name="connsiteY5" fmla="*/ 12239124 h 12713670"/>
              <a:gd name="connsiteX6" fmla="*/ 7552733 w 12807168"/>
              <a:gd name="connsiteY6" fmla="*/ 12463221 h 12713670"/>
              <a:gd name="connsiteX7" fmla="*/ 3838132 w 12807168"/>
              <a:gd name="connsiteY7" fmla="*/ 10252778 h 12713670"/>
              <a:gd name="connsiteX8" fmla="*/ 724755 w 12807168"/>
              <a:gd name="connsiteY8" fmla="*/ 6418680 h 12713670"/>
              <a:gd name="connsiteX9" fmla="*/ 29320 w 12807168"/>
              <a:gd name="connsiteY9" fmla="*/ 4666625 h 12713670"/>
              <a:gd name="connsiteX10" fmla="*/ 660628 w 12807168"/>
              <a:gd name="connsiteY10" fmla="*/ 3103418 h 12713670"/>
              <a:gd name="connsiteX0" fmla="*/ 660628 w 12807168"/>
              <a:gd name="connsiteY0" fmla="*/ 3103418 h 12713670"/>
              <a:gd name="connsiteX1" fmla="*/ 5048623 w 12807168"/>
              <a:gd name="connsiteY1" fmla="*/ 599722 h 12713670"/>
              <a:gd name="connsiteX2" fmla="*/ 10867532 w 12807168"/>
              <a:gd name="connsiteY2" fmla="*/ 0 h 12713670"/>
              <a:gd name="connsiteX3" fmla="*/ 12807168 w 12807168"/>
              <a:gd name="connsiteY3" fmla="*/ 2456231 h 12713670"/>
              <a:gd name="connsiteX4" fmla="*/ 12114441 w 12807168"/>
              <a:gd name="connsiteY4" fmla="*/ 8219722 h 12713670"/>
              <a:gd name="connsiteX5" fmla="*/ 9814587 w 12807168"/>
              <a:gd name="connsiteY5" fmla="*/ 12239124 h 12713670"/>
              <a:gd name="connsiteX6" fmla="*/ 7552733 w 12807168"/>
              <a:gd name="connsiteY6" fmla="*/ 12463221 h 12713670"/>
              <a:gd name="connsiteX7" fmla="*/ 3838132 w 12807168"/>
              <a:gd name="connsiteY7" fmla="*/ 10252778 h 12713670"/>
              <a:gd name="connsiteX8" fmla="*/ 724755 w 12807168"/>
              <a:gd name="connsiteY8" fmla="*/ 6418680 h 12713670"/>
              <a:gd name="connsiteX9" fmla="*/ 29320 w 12807168"/>
              <a:gd name="connsiteY9" fmla="*/ 4666625 h 12713670"/>
              <a:gd name="connsiteX10" fmla="*/ 660628 w 12807168"/>
              <a:gd name="connsiteY10" fmla="*/ 3103418 h 12713670"/>
              <a:gd name="connsiteX0" fmla="*/ 660628 w 12807168"/>
              <a:gd name="connsiteY0" fmla="*/ 3103418 h 12713670"/>
              <a:gd name="connsiteX1" fmla="*/ 5048623 w 12807168"/>
              <a:gd name="connsiteY1" fmla="*/ 599722 h 12713670"/>
              <a:gd name="connsiteX2" fmla="*/ 10867532 w 12807168"/>
              <a:gd name="connsiteY2" fmla="*/ 0 h 12713670"/>
              <a:gd name="connsiteX3" fmla="*/ 12807168 w 12807168"/>
              <a:gd name="connsiteY3" fmla="*/ 2456231 h 12713670"/>
              <a:gd name="connsiteX4" fmla="*/ 12114441 w 12807168"/>
              <a:gd name="connsiteY4" fmla="*/ 8219722 h 12713670"/>
              <a:gd name="connsiteX5" fmla="*/ 9814587 w 12807168"/>
              <a:gd name="connsiteY5" fmla="*/ 12239124 h 12713670"/>
              <a:gd name="connsiteX6" fmla="*/ 7552733 w 12807168"/>
              <a:gd name="connsiteY6" fmla="*/ 12463221 h 12713670"/>
              <a:gd name="connsiteX7" fmla="*/ 3838132 w 12807168"/>
              <a:gd name="connsiteY7" fmla="*/ 10252778 h 12713670"/>
              <a:gd name="connsiteX8" fmla="*/ 724755 w 12807168"/>
              <a:gd name="connsiteY8" fmla="*/ 6418680 h 12713670"/>
              <a:gd name="connsiteX9" fmla="*/ 29320 w 12807168"/>
              <a:gd name="connsiteY9" fmla="*/ 4666625 h 12713670"/>
              <a:gd name="connsiteX10" fmla="*/ 660628 w 12807168"/>
              <a:gd name="connsiteY10" fmla="*/ 3103418 h 12713670"/>
              <a:gd name="connsiteX0" fmla="*/ 660628 w 12807168"/>
              <a:gd name="connsiteY0" fmla="*/ 3103418 h 12713670"/>
              <a:gd name="connsiteX1" fmla="*/ 5048623 w 12807168"/>
              <a:gd name="connsiteY1" fmla="*/ 599722 h 12713670"/>
              <a:gd name="connsiteX2" fmla="*/ 10867532 w 12807168"/>
              <a:gd name="connsiteY2" fmla="*/ 0 h 12713670"/>
              <a:gd name="connsiteX3" fmla="*/ 12807168 w 12807168"/>
              <a:gd name="connsiteY3" fmla="*/ 2456231 h 12713670"/>
              <a:gd name="connsiteX4" fmla="*/ 12114441 w 12807168"/>
              <a:gd name="connsiteY4" fmla="*/ 8219722 h 12713670"/>
              <a:gd name="connsiteX5" fmla="*/ 9814587 w 12807168"/>
              <a:gd name="connsiteY5" fmla="*/ 12239124 h 12713670"/>
              <a:gd name="connsiteX6" fmla="*/ 7552733 w 12807168"/>
              <a:gd name="connsiteY6" fmla="*/ 12463221 h 12713670"/>
              <a:gd name="connsiteX7" fmla="*/ 3838132 w 12807168"/>
              <a:gd name="connsiteY7" fmla="*/ 10252778 h 12713670"/>
              <a:gd name="connsiteX8" fmla="*/ 724755 w 12807168"/>
              <a:gd name="connsiteY8" fmla="*/ 6418680 h 12713670"/>
              <a:gd name="connsiteX9" fmla="*/ 29320 w 12807168"/>
              <a:gd name="connsiteY9" fmla="*/ 4666625 h 12713670"/>
              <a:gd name="connsiteX10" fmla="*/ 660628 w 12807168"/>
              <a:gd name="connsiteY10" fmla="*/ 3103418 h 12713670"/>
              <a:gd name="connsiteX0" fmla="*/ 660628 w 12746208"/>
              <a:gd name="connsiteY0" fmla="*/ 3103418 h 12713670"/>
              <a:gd name="connsiteX1" fmla="*/ 5048623 w 12746208"/>
              <a:gd name="connsiteY1" fmla="*/ 599722 h 12713670"/>
              <a:gd name="connsiteX2" fmla="*/ 10867532 w 12746208"/>
              <a:gd name="connsiteY2" fmla="*/ 0 h 12713670"/>
              <a:gd name="connsiteX3" fmla="*/ 12746208 w 12746208"/>
              <a:gd name="connsiteY3" fmla="*/ 2456231 h 12713670"/>
              <a:gd name="connsiteX4" fmla="*/ 12114441 w 12746208"/>
              <a:gd name="connsiteY4" fmla="*/ 8219722 h 12713670"/>
              <a:gd name="connsiteX5" fmla="*/ 9814587 w 12746208"/>
              <a:gd name="connsiteY5" fmla="*/ 12239124 h 12713670"/>
              <a:gd name="connsiteX6" fmla="*/ 7552733 w 12746208"/>
              <a:gd name="connsiteY6" fmla="*/ 12463221 h 12713670"/>
              <a:gd name="connsiteX7" fmla="*/ 3838132 w 12746208"/>
              <a:gd name="connsiteY7" fmla="*/ 10252778 h 12713670"/>
              <a:gd name="connsiteX8" fmla="*/ 724755 w 12746208"/>
              <a:gd name="connsiteY8" fmla="*/ 6418680 h 12713670"/>
              <a:gd name="connsiteX9" fmla="*/ 29320 w 12746208"/>
              <a:gd name="connsiteY9" fmla="*/ 4666625 h 12713670"/>
              <a:gd name="connsiteX10" fmla="*/ 660628 w 12746208"/>
              <a:gd name="connsiteY10" fmla="*/ 3103418 h 12713670"/>
              <a:gd name="connsiteX0" fmla="*/ 660628 w 12819119"/>
              <a:gd name="connsiteY0" fmla="*/ 3103418 h 12713670"/>
              <a:gd name="connsiteX1" fmla="*/ 5048623 w 12819119"/>
              <a:gd name="connsiteY1" fmla="*/ 599722 h 12713670"/>
              <a:gd name="connsiteX2" fmla="*/ 10867532 w 12819119"/>
              <a:gd name="connsiteY2" fmla="*/ 0 h 12713670"/>
              <a:gd name="connsiteX3" fmla="*/ 12746208 w 12819119"/>
              <a:gd name="connsiteY3" fmla="*/ 2456231 h 12713670"/>
              <a:gd name="connsiteX4" fmla="*/ 12114441 w 12819119"/>
              <a:gd name="connsiteY4" fmla="*/ 8219722 h 12713670"/>
              <a:gd name="connsiteX5" fmla="*/ 9814587 w 12819119"/>
              <a:gd name="connsiteY5" fmla="*/ 12239124 h 12713670"/>
              <a:gd name="connsiteX6" fmla="*/ 7552733 w 12819119"/>
              <a:gd name="connsiteY6" fmla="*/ 12463221 h 12713670"/>
              <a:gd name="connsiteX7" fmla="*/ 3838132 w 12819119"/>
              <a:gd name="connsiteY7" fmla="*/ 10252778 h 12713670"/>
              <a:gd name="connsiteX8" fmla="*/ 724755 w 12819119"/>
              <a:gd name="connsiteY8" fmla="*/ 6418680 h 12713670"/>
              <a:gd name="connsiteX9" fmla="*/ 29320 w 12819119"/>
              <a:gd name="connsiteY9" fmla="*/ 4666625 h 12713670"/>
              <a:gd name="connsiteX10" fmla="*/ 660628 w 12819119"/>
              <a:gd name="connsiteY10" fmla="*/ 3103418 h 12713670"/>
              <a:gd name="connsiteX0" fmla="*/ 660628 w 12819119"/>
              <a:gd name="connsiteY0" fmla="*/ 3103418 h 12713670"/>
              <a:gd name="connsiteX1" fmla="*/ 5048623 w 12819119"/>
              <a:gd name="connsiteY1" fmla="*/ 599722 h 12713670"/>
              <a:gd name="connsiteX2" fmla="*/ 10867532 w 12819119"/>
              <a:gd name="connsiteY2" fmla="*/ 0 h 12713670"/>
              <a:gd name="connsiteX3" fmla="*/ 12746208 w 12819119"/>
              <a:gd name="connsiteY3" fmla="*/ 2456231 h 12713670"/>
              <a:gd name="connsiteX4" fmla="*/ 12114441 w 12819119"/>
              <a:gd name="connsiteY4" fmla="*/ 8219722 h 12713670"/>
              <a:gd name="connsiteX5" fmla="*/ 9814587 w 12819119"/>
              <a:gd name="connsiteY5" fmla="*/ 12239124 h 12713670"/>
              <a:gd name="connsiteX6" fmla="*/ 7552733 w 12819119"/>
              <a:gd name="connsiteY6" fmla="*/ 12463221 h 12713670"/>
              <a:gd name="connsiteX7" fmla="*/ 3838132 w 12819119"/>
              <a:gd name="connsiteY7" fmla="*/ 10252778 h 12713670"/>
              <a:gd name="connsiteX8" fmla="*/ 724755 w 12819119"/>
              <a:gd name="connsiteY8" fmla="*/ 6418680 h 12713670"/>
              <a:gd name="connsiteX9" fmla="*/ 29320 w 12819119"/>
              <a:gd name="connsiteY9" fmla="*/ 4666625 h 12713670"/>
              <a:gd name="connsiteX10" fmla="*/ 660628 w 12819119"/>
              <a:gd name="connsiteY10" fmla="*/ 3103418 h 12713670"/>
              <a:gd name="connsiteX0" fmla="*/ 660628 w 12819119"/>
              <a:gd name="connsiteY0" fmla="*/ 3068584 h 12678836"/>
              <a:gd name="connsiteX1" fmla="*/ 5048623 w 12819119"/>
              <a:gd name="connsiteY1" fmla="*/ 564888 h 12678836"/>
              <a:gd name="connsiteX2" fmla="*/ 10841407 w 12819119"/>
              <a:gd name="connsiteY2" fmla="*/ 0 h 12678836"/>
              <a:gd name="connsiteX3" fmla="*/ 12746208 w 12819119"/>
              <a:gd name="connsiteY3" fmla="*/ 2421397 h 12678836"/>
              <a:gd name="connsiteX4" fmla="*/ 12114441 w 12819119"/>
              <a:gd name="connsiteY4" fmla="*/ 8184888 h 12678836"/>
              <a:gd name="connsiteX5" fmla="*/ 9814587 w 12819119"/>
              <a:gd name="connsiteY5" fmla="*/ 12204290 h 12678836"/>
              <a:gd name="connsiteX6" fmla="*/ 7552733 w 12819119"/>
              <a:gd name="connsiteY6" fmla="*/ 12428387 h 12678836"/>
              <a:gd name="connsiteX7" fmla="*/ 3838132 w 12819119"/>
              <a:gd name="connsiteY7" fmla="*/ 10217944 h 12678836"/>
              <a:gd name="connsiteX8" fmla="*/ 724755 w 12819119"/>
              <a:gd name="connsiteY8" fmla="*/ 6383846 h 12678836"/>
              <a:gd name="connsiteX9" fmla="*/ 29320 w 12819119"/>
              <a:gd name="connsiteY9" fmla="*/ 4631791 h 12678836"/>
              <a:gd name="connsiteX10" fmla="*/ 660628 w 12819119"/>
              <a:gd name="connsiteY10" fmla="*/ 3068584 h 12678836"/>
              <a:gd name="connsiteX0" fmla="*/ 660628 w 12819119"/>
              <a:gd name="connsiteY0" fmla="*/ 3068584 h 12678836"/>
              <a:gd name="connsiteX1" fmla="*/ 5048623 w 12819119"/>
              <a:gd name="connsiteY1" fmla="*/ 564888 h 12678836"/>
              <a:gd name="connsiteX2" fmla="*/ 10841407 w 12819119"/>
              <a:gd name="connsiteY2" fmla="*/ 0 h 12678836"/>
              <a:gd name="connsiteX3" fmla="*/ 12746208 w 12819119"/>
              <a:gd name="connsiteY3" fmla="*/ 2421397 h 12678836"/>
              <a:gd name="connsiteX4" fmla="*/ 12114441 w 12819119"/>
              <a:gd name="connsiteY4" fmla="*/ 8184888 h 12678836"/>
              <a:gd name="connsiteX5" fmla="*/ 9814587 w 12819119"/>
              <a:gd name="connsiteY5" fmla="*/ 12204290 h 12678836"/>
              <a:gd name="connsiteX6" fmla="*/ 7552733 w 12819119"/>
              <a:gd name="connsiteY6" fmla="*/ 12428387 h 12678836"/>
              <a:gd name="connsiteX7" fmla="*/ 3838132 w 12819119"/>
              <a:gd name="connsiteY7" fmla="*/ 10217944 h 12678836"/>
              <a:gd name="connsiteX8" fmla="*/ 724755 w 12819119"/>
              <a:gd name="connsiteY8" fmla="*/ 6383846 h 12678836"/>
              <a:gd name="connsiteX9" fmla="*/ 29320 w 12819119"/>
              <a:gd name="connsiteY9" fmla="*/ 4631791 h 12678836"/>
              <a:gd name="connsiteX10" fmla="*/ 660628 w 12819119"/>
              <a:gd name="connsiteY10" fmla="*/ 3068584 h 12678836"/>
              <a:gd name="connsiteX0" fmla="*/ 660628 w 12819119"/>
              <a:gd name="connsiteY0" fmla="*/ 3068584 h 12678836"/>
              <a:gd name="connsiteX1" fmla="*/ 5048623 w 12819119"/>
              <a:gd name="connsiteY1" fmla="*/ 564888 h 12678836"/>
              <a:gd name="connsiteX2" fmla="*/ 10841407 w 12819119"/>
              <a:gd name="connsiteY2" fmla="*/ 0 h 12678836"/>
              <a:gd name="connsiteX3" fmla="*/ 12746208 w 12819119"/>
              <a:gd name="connsiteY3" fmla="*/ 2421397 h 12678836"/>
              <a:gd name="connsiteX4" fmla="*/ 12114441 w 12819119"/>
              <a:gd name="connsiteY4" fmla="*/ 8184888 h 12678836"/>
              <a:gd name="connsiteX5" fmla="*/ 9814587 w 12819119"/>
              <a:gd name="connsiteY5" fmla="*/ 12204290 h 12678836"/>
              <a:gd name="connsiteX6" fmla="*/ 7552733 w 12819119"/>
              <a:gd name="connsiteY6" fmla="*/ 12428387 h 12678836"/>
              <a:gd name="connsiteX7" fmla="*/ 3838132 w 12819119"/>
              <a:gd name="connsiteY7" fmla="*/ 10217944 h 12678836"/>
              <a:gd name="connsiteX8" fmla="*/ 724755 w 12819119"/>
              <a:gd name="connsiteY8" fmla="*/ 6383846 h 12678836"/>
              <a:gd name="connsiteX9" fmla="*/ 29320 w 12819119"/>
              <a:gd name="connsiteY9" fmla="*/ 4631791 h 12678836"/>
              <a:gd name="connsiteX10" fmla="*/ 660628 w 12819119"/>
              <a:gd name="connsiteY10" fmla="*/ 3068584 h 12678836"/>
              <a:gd name="connsiteX0" fmla="*/ 660628 w 12819119"/>
              <a:gd name="connsiteY0" fmla="*/ 3153495 h 12763747"/>
              <a:gd name="connsiteX1" fmla="*/ 5048623 w 12819119"/>
              <a:gd name="connsiteY1" fmla="*/ 649799 h 12763747"/>
              <a:gd name="connsiteX2" fmla="*/ 10841407 w 12819119"/>
              <a:gd name="connsiteY2" fmla="*/ 84911 h 12763747"/>
              <a:gd name="connsiteX3" fmla="*/ 12746208 w 12819119"/>
              <a:gd name="connsiteY3" fmla="*/ 2506308 h 12763747"/>
              <a:gd name="connsiteX4" fmla="*/ 12114441 w 12819119"/>
              <a:gd name="connsiteY4" fmla="*/ 8269799 h 12763747"/>
              <a:gd name="connsiteX5" fmla="*/ 9814587 w 12819119"/>
              <a:gd name="connsiteY5" fmla="*/ 12289201 h 12763747"/>
              <a:gd name="connsiteX6" fmla="*/ 7552733 w 12819119"/>
              <a:gd name="connsiteY6" fmla="*/ 12513298 h 12763747"/>
              <a:gd name="connsiteX7" fmla="*/ 3838132 w 12819119"/>
              <a:gd name="connsiteY7" fmla="*/ 10302855 h 12763747"/>
              <a:gd name="connsiteX8" fmla="*/ 724755 w 12819119"/>
              <a:gd name="connsiteY8" fmla="*/ 6468757 h 12763747"/>
              <a:gd name="connsiteX9" fmla="*/ 29320 w 12819119"/>
              <a:gd name="connsiteY9" fmla="*/ 4716702 h 12763747"/>
              <a:gd name="connsiteX10" fmla="*/ 660628 w 12819119"/>
              <a:gd name="connsiteY10" fmla="*/ 3153495 h 12763747"/>
              <a:gd name="connsiteX0" fmla="*/ 660628 w 12819119"/>
              <a:gd name="connsiteY0" fmla="*/ 3201994 h 12812246"/>
              <a:gd name="connsiteX1" fmla="*/ 5048623 w 12819119"/>
              <a:gd name="connsiteY1" fmla="*/ 698298 h 12812246"/>
              <a:gd name="connsiteX2" fmla="*/ 10841407 w 12819119"/>
              <a:gd name="connsiteY2" fmla="*/ 133410 h 12812246"/>
              <a:gd name="connsiteX3" fmla="*/ 12746208 w 12819119"/>
              <a:gd name="connsiteY3" fmla="*/ 2554807 h 12812246"/>
              <a:gd name="connsiteX4" fmla="*/ 12114441 w 12819119"/>
              <a:gd name="connsiteY4" fmla="*/ 8318298 h 12812246"/>
              <a:gd name="connsiteX5" fmla="*/ 9814587 w 12819119"/>
              <a:gd name="connsiteY5" fmla="*/ 12337700 h 12812246"/>
              <a:gd name="connsiteX6" fmla="*/ 7552733 w 12819119"/>
              <a:gd name="connsiteY6" fmla="*/ 12561797 h 12812246"/>
              <a:gd name="connsiteX7" fmla="*/ 3838132 w 12819119"/>
              <a:gd name="connsiteY7" fmla="*/ 10351354 h 12812246"/>
              <a:gd name="connsiteX8" fmla="*/ 724755 w 12819119"/>
              <a:gd name="connsiteY8" fmla="*/ 6517256 h 12812246"/>
              <a:gd name="connsiteX9" fmla="*/ 29320 w 12819119"/>
              <a:gd name="connsiteY9" fmla="*/ 4765201 h 12812246"/>
              <a:gd name="connsiteX10" fmla="*/ 660628 w 12819119"/>
              <a:gd name="connsiteY10" fmla="*/ 3201994 h 12812246"/>
              <a:gd name="connsiteX0" fmla="*/ 660628 w 12819119"/>
              <a:gd name="connsiteY0" fmla="*/ 3160459 h 12770711"/>
              <a:gd name="connsiteX1" fmla="*/ 5048623 w 12819119"/>
              <a:gd name="connsiteY1" fmla="*/ 656763 h 12770711"/>
              <a:gd name="connsiteX2" fmla="*/ 10841407 w 12819119"/>
              <a:gd name="connsiteY2" fmla="*/ 91875 h 12770711"/>
              <a:gd name="connsiteX3" fmla="*/ 12746208 w 12819119"/>
              <a:gd name="connsiteY3" fmla="*/ 2513272 h 12770711"/>
              <a:gd name="connsiteX4" fmla="*/ 12114441 w 12819119"/>
              <a:gd name="connsiteY4" fmla="*/ 8276763 h 12770711"/>
              <a:gd name="connsiteX5" fmla="*/ 9814587 w 12819119"/>
              <a:gd name="connsiteY5" fmla="*/ 12296165 h 12770711"/>
              <a:gd name="connsiteX6" fmla="*/ 7552733 w 12819119"/>
              <a:gd name="connsiteY6" fmla="*/ 12520262 h 12770711"/>
              <a:gd name="connsiteX7" fmla="*/ 3838132 w 12819119"/>
              <a:gd name="connsiteY7" fmla="*/ 10309819 h 12770711"/>
              <a:gd name="connsiteX8" fmla="*/ 724755 w 12819119"/>
              <a:gd name="connsiteY8" fmla="*/ 6475721 h 12770711"/>
              <a:gd name="connsiteX9" fmla="*/ 29320 w 12819119"/>
              <a:gd name="connsiteY9" fmla="*/ 4723666 h 12770711"/>
              <a:gd name="connsiteX10" fmla="*/ 660628 w 12819119"/>
              <a:gd name="connsiteY10" fmla="*/ 3160459 h 12770711"/>
              <a:gd name="connsiteX0" fmla="*/ 660628 w 12819119"/>
              <a:gd name="connsiteY0" fmla="*/ 3160459 h 12770711"/>
              <a:gd name="connsiteX1" fmla="*/ 5048623 w 12819119"/>
              <a:gd name="connsiteY1" fmla="*/ 656763 h 12770711"/>
              <a:gd name="connsiteX2" fmla="*/ 10841407 w 12819119"/>
              <a:gd name="connsiteY2" fmla="*/ 91875 h 12770711"/>
              <a:gd name="connsiteX3" fmla="*/ 12746208 w 12819119"/>
              <a:gd name="connsiteY3" fmla="*/ 2513272 h 12770711"/>
              <a:gd name="connsiteX4" fmla="*/ 12114441 w 12819119"/>
              <a:gd name="connsiteY4" fmla="*/ 8276763 h 12770711"/>
              <a:gd name="connsiteX5" fmla="*/ 9814587 w 12819119"/>
              <a:gd name="connsiteY5" fmla="*/ 12296165 h 12770711"/>
              <a:gd name="connsiteX6" fmla="*/ 7552733 w 12819119"/>
              <a:gd name="connsiteY6" fmla="*/ 12520262 h 12770711"/>
              <a:gd name="connsiteX7" fmla="*/ 3838132 w 12819119"/>
              <a:gd name="connsiteY7" fmla="*/ 10309819 h 12770711"/>
              <a:gd name="connsiteX8" fmla="*/ 724755 w 12819119"/>
              <a:gd name="connsiteY8" fmla="*/ 6475721 h 12770711"/>
              <a:gd name="connsiteX9" fmla="*/ 29320 w 12819119"/>
              <a:gd name="connsiteY9" fmla="*/ 4723666 h 12770711"/>
              <a:gd name="connsiteX10" fmla="*/ 660628 w 12819119"/>
              <a:gd name="connsiteY10" fmla="*/ 3160459 h 12770711"/>
              <a:gd name="connsiteX0" fmla="*/ 660628 w 12819119"/>
              <a:gd name="connsiteY0" fmla="*/ 3160459 h 12770711"/>
              <a:gd name="connsiteX1" fmla="*/ 5048623 w 12819119"/>
              <a:gd name="connsiteY1" fmla="*/ 656763 h 12770711"/>
              <a:gd name="connsiteX2" fmla="*/ 10771738 w 12819119"/>
              <a:gd name="connsiteY2" fmla="*/ 91875 h 12770711"/>
              <a:gd name="connsiteX3" fmla="*/ 12746208 w 12819119"/>
              <a:gd name="connsiteY3" fmla="*/ 2513272 h 12770711"/>
              <a:gd name="connsiteX4" fmla="*/ 12114441 w 12819119"/>
              <a:gd name="connsiteY4" fmla="*/ 8276763 h 12770711"/>
              <a:gd name="connsiteX5" fmla="*/ 9814587 w 12819119"/>
              <a:gd name="connsiteY5" fmla="*/ 12296165 h 12770711"/>
              <a:gd name="connsiteX6" fmla="*/ 7552733 w 12819119"/>
              <a:gd name="connsiteY6" fmla="*/ 12520262 h 12770711"/>
              <a:gd name="connsiteX7" fmla="*/ 3838132 w 12819119"/>
              <a:gd name="connsiteY7" fmla="*/ 10309819 h 12770711"/>
              <a:gd name="connsiteX8" fmla="*/ 724755 w 12819119"/>
              <a:gd name="connsiteY8" fmla="*/ 6475721 h 12770711"/>
              <a:gd name="connsiteX9" fmla="*/ 29320 w 12819119"/>
              <a:gd name="connsiteY9" fmla="*/ 4723666 h 12770711"/>
              <a:gd name="connsiteX10" fmla="*/ 660628 w 12819119"/>
              <a:gd name="connsiteY10" fmla="*/ 3160459 h 12770711"/>
              <a:gd name="connsiteX0" fmla="*/ 660628 w 12819119"/>
              <a:gd name="connsiteY0" fmla="*/ 3160459 h 12770711"/>
              <a:gd name="connsiteX1" fmla="*/ 5048623 w 12819119"/>
              <a:gd name="connsiteY1" fmla="*/ 656763 h 12770711"/>
              <a:gd name="connsiteX2" fmla="*/ 10771738 w 12819119"/>
              <a:gd name="connsiteY2" fmla="*/ 91875 h 12770711"/>
              <a:gd name="connsiteX3" fmla="*/ 12746208 w 12819119"/>
              <a:gd name="connsiteY3" fmla="*/ 2513272 h 12770711"/>
              <a:gd name="connsiteX4" fmla="*/ 12114441 w 12819119"/>
              <a:gd name="connsiteY4" fmla="*/ 8276763 h 12770711"/>
              <a:gd name="connsiteX5" fmla="*/ 9814587 w 12819119"/>
              <a:gd name="connsiteY5" fmla="*/ 12296165 h 12770711"/>
              <a:gd name="connsiteX6" fmla="*/ 7552733 w 12819119"/>
              <a:gd name="connsiteY6" fmla="*/ 12520262 h 12770711"/>
              <a:gd name="connsiteX7" fmla="*/ 3838132 w 12819119"/>
              <a:gd name="connsiteY7" fmla="*/ 10309819 h 12770711"/>
              <a:gd name="connsiteX8" fmla="*/ 724755 w 12819119"/>
              <a:gd name="connsiteY8" fmla="*/ 6475721 h 12770711"/>
              <a:gd name="connsiteX9" fmla="*/ 29320 w 12819119"/>
              <a:gd name="connsiteY9" fmla="*/ 4723666 h 12770711"/>
              <a:gd name="connsiteX10" fmla="*/ 660628 w 12819119"/>
              <a:gd name="connsiteY10" fmla="*/ 3160459 h 12770711"/>
              <a:gd name="connsiteX0" fmla="*/ 660628 w 12819119"/>
              <a:gd name="connsiteY0" fmla="*/ 3160459 h 12770711"/>
              <a:gd name="connsiteX1" fmla="*/ 5048623 w 12819119"/>
              <a:gd name="connsiteY1" fmla="*/ 656763 h 12770711"/>
              <a:gd name="connsiteX2" fmla="*/ 10771738 w 12819119"/>
              <a:gd name="connsiteY2" fmla="*/ 91875 h 12770711"/>
              <a:gd name="connsiteX3" fmla="*/ 12746208 w 12819119"/>
              <a:gd name="connsiteY3" fmla="*/ 2513272 h 12770711"/>
              <a:gd name="connsiteX4" fmla="*/ 12114441 w 12819119"/>
              <a:gd name="connsiteY4" fmla="*/ 8276763 h 12770711"/>
              <a:gd name="connsiteX5" fmla="*/ 9814587 w 12819119"/>
              <a:gd name="connsiteY5" fmla="*/ 12296165 h 12770711"/>
              <a:gd name="connsiteX6" fmla="*/ 7552733 w 12819119"/>
              <a:gd name="connsiteY6" fmla="*/ 12520262 h 12770711"/>
              <a:gd name="connsiteX7" fmla="*/ 3838132 w 12819119"/>
              <a:gd name="connsiteY7" fmla="*/ 10309819 h 12770711"/>
              <a:gd name="connsiteX8" fmla="*/ 724755 w 12819119"/>
              <a:gd name="connsiteY8" fmla="*/ 6475721 h 12770711"/>
              <a:gd name="connsiteX9" fmla="*/ 29320 w 12819119"/>
              <a:gd name="connsiteY9" fmla="*/ 4723666 h 12770711"/>
              <a:gd name="connsiteX10" fmla="*/ 660628 w 12819119"/>
              <a:gd name="connsiteY10" fmla="*/ 3160459 h 12770711"/>
              <a:gd name="connsiteX0" fmla="*/ 660628 w 12819119"/>
              <a:gd name="connsiteY0" fmla="*/ 3160459 h 12770711"/>
              <a:gd name="connsiteX1" fmla="*/ 5048623 w 12819119"/>
              <a:gd name="connsiteY1" fmla="*/ 656763 h 12770711"/>
              <a:gd name="connsiteX2" fmla="*/ 10771738 w 12819119"/>
              <a:gd name="connsiteY2" fmla="*/ 91875 h 12770711"/>
              <a:gd name="connsiteX3" fmla="*/ 12746208 w 12819119"/>
              <a:gd name="connsiteY3" fmla="*/ 2513272 h 12770711"/>
              <a:gd name="connsiteX4" fmla="*/ 12114441 w 12819119"/>
              <a:gd name="connsiteY4" fmla="*/ 8276763 h 12770711"/>
              <a:gd name="connsiteX5" fmla="*/ 9814587 w 12819119"/>
              <a:gd name="connsiteY5" fmla="*/ 12296165 h 12770711"/>
              <a:gd name="connsiteX6" fmla="*/ 7552733 w 12819119"/>
              <a:gd name="connsiteY6" fmla="*/ 12520262 h 12770711"/>
              <a:gd name="connsiteX7" fmla="*/ 3838132 w 12819119"/>
              <a:gd name="connsiteY7" fmla="*/ 10309819 h 12770711"/>
              <a:gd name="connsiteX8" fmla="*/ 724755 w 12819119"/>
              <a:gd name="connsiteY8" fmla="*/ 6475721 h 12770711"/>
              <a:gd name="connsiteX9" fmla="*/ 29320 w 12819119"/>
              <a:gd name="connsiteY9" fmla="*/ 4723666 h 12770711"/>
              <a:gd name="connsiteX10" fmla="*/ 660628 w 12819119"/>
              <a:gd name="connsiteY10" fmla="*/ 3160459 h 12770711"/>
              <a:gd name="connsiteX0" fmla="*/ 660628 w 12819119"/>
              <a:gd name="connsiteY0" fmla="*/ 3160459 h 12770711"/>
              <a:gd name="connsiteX1" fmla="*/ 5048623 w 12819119"/>
              <a:gd name="connsiteY1" fmla="*/ 656763 h 12770711"/>
              <a:gd name="connsiteX2" fmla="*/ 10771738 w 12819119"/>
              <a:gd name="connsiteY2" fmla="*/ 91875 h 12770711"/>
              <a:gd name="connsiteX3" fmla="*/ 12746208 w 12819119"/>
              <a:gd name="connsiteY3" fmla="*/ 2513272 h 12770711"/>
              <a:gd name="connsiteX4" fmla="*/ 12114441 w 12819119"/>
              <a:gd name="connsiteY4" fmla="*/ 8276763 h 12770711"/>
              <a:gd name="connsiteX5" fmla="*/ 9814587 w 12819119"/>
              <a:gd name="connsiteY5" fmla="*/ 12296165 h 12770711"/>
              <a:gd name="connsiteX6" fmla="*/ 7552733 w 12819119"/>
              <a:gd name="connsiteY6" fmla="*/ 12520262 h 12770711"/>
              <a:gd name="connsiteX7" fmla="*/ 3838132 w 12819119"/>
              <a:gd name="connsiteY7" fmla="*/ 10309819 h 12770711"/>
              <a:gd name="connsiteX8" fmla="*/ 724755 w 12819119"/>
              <a:gd name="connsiteY8" fmla="*/ 6475721 h 12770711"/>
              <a:gd name="connsiteX9" fmla="*/ 29320 w 12819119"/>
              <a:gd name="connsiteY9" fmla="*/ 4723666 h 12770711"/>
              <a:gd name="connsiteX10" fmla="*/ 660628 w 12819119"/>
              <a:gd name="connsiteY10" fmla="*/ 3160459 h 12770711"/>
              <a:gd name="connsiteX0" fmla="*/ 660628 w 12819119"/>
              <a:gd name="connsiteY0" fmla="*/ 3160459 h 12770711"/>
              <a:gd name="connsiteX1" fmla="*/ 5048623 w 12819119"/>
              <a:gd name="connsiteY1" fmla="*/ 656763 h 12770711"/>
              <a:gd name="connsiteX2" fmla="*/ 10771738 w 12819119"/>
              <a:gd name="connsiteY2" fmla="*/ 91875 h 12770711"/>
              <a:gd name="connsiteX3" fmla="*/ 12746208 w 12819119"/>
              <a:gd name="connsiteY3" fmla="*/ 2513272 h 12770711"/>
              <a:gd name="connsiteX4" fmla="*/ 12114441 w 12819119"/>
              <a:gd name="connsiteY4" fmla="*/ 8276763 h 12770711"/>
              <a:gd name="connsiteX5" fmla="*/ 9814587 w 12819119"/>
              <a:gd name="connsiteY5" fmla="*/ 12296165 h 12770711"/>
              <a:gd name="connsiteX6" fmla="*/ 7552733 w 12819119"/>
              <a:gd name="connsiteY6" fmla="*/ 12520262 h 12770711"/>
              <a:gd name="connsiteX7" fmla="*/ 3838132 w 12819119"/>
              <a:gd name="connsiteY7" fmla="*/ 10309819 h 12770711"/>
              <a:gd name="connsiteX8" fmla="*/ 724755 w 12819119"/>
              <a:gd name="connsiteY8" fmla="*/ 6475721 h 12770711"/>
              <a:gd name="connsiteX9" fmla="*/ 29320 w 12819119"/>
              <a:gd name="connsiteY9" fmla="*/ 4723666 h 12770711"/>
              <a:gd name="connsiteX10" fmla="*/ 660628 w 12819119"/>
              <a:gd name="connsiteY10" fmla="*/ 3160459 h 12770711"/>
              <a:gd name="connsiteX0" fmla="*/ 726445 w 12884936"/>
              <a:gd name="connsiteY0" fmla="*/ 3160459 h 12770711"/>
              <a:gd name="connsiteX1" fmla="*/ 5114440 w 12884936"/>
              <a:gd name="connsiteY1" fmla="*/ 656763 h 12770711"/>
              <a:gd name="connsiteX2" fmla="*/ 10837555 w 12884936"/>
              <a:gd name="connsiteY2" fmla="*/ 91875 h 12770711"/>
              <a:gd name="connsiteX3" fmla="*/ 12812025 w 12884936"/>
              <a:gd name="connsiteY3" fmla="*/ 2513272 h 12770711"/>
              <a:gd name="connsiteX4" fmla="*/ 12180258 w 12884936"/>
              <a:gd name="connsiteY4" fmla="*/ 8276763 h 12770711"/>
              <a:gd name="connsiteX5" fmla="*/ 9880404 w 12884936"/>
              <a:gd name="connsiteY5" fmla="*/ 12296165 h 12770711"/>
              <a:gd name="connsiteX6" fmla="*/ 7618550 w 12884936"/>
              <a:gd name="connsiteY6" fmla="*/ 12520262 h 12770711"/>
              <a:gd name="connsiteX7" fmla="*/ 3903949 w 12884936"/>
              <a:gd name="connsiteY7" fmla="*/ 10309819 h 12770711"/>
              <a:gd name="connsiteX8" fmla="*/ 790572 w 12884936"/>
              <a:gd name="connsiteY8" fmla="*/ 6475721 h 12770711"/>
              <a:gd name="connsiteX9" fmla="*/ 95137 w 12884936"/>
              <a:gd name="connsiteY9" fmla="*/ 4723666 h 12770711"/>
              <a:gd name="connsiteX10" fmla="*/ 726445 w 12884936"/>
              <a:gd name="connsiteY10" fmla="*/ 3160459 h 12770711"/>
              <a:gd name="connsiteX0" fmla="*/ 677298 w 12835789"/>
              <a:gd name="connsiteY0" fmla="*/ 3160459 h 12770711"/>
              <a:gd name="connsiteX1" fmla="*/ 5065293 w 12835789"/>
              <a:gd name="connsiteY1" fmla="*/ 656763 h 12770711"/>
              <a:gd name="connsiteX2" fmla="*/ 10788408 w 12835789"/>
              <a:gd name="connsiteY2" fmla="*/ 91875 h 12770711"/>
              <a:gd name="connsiteX3" fmla="*/ 12762878 w 12835789"/>
              <a:gd name="connsiteY3" fmla="*/ 2513272 h 12770711"/>
              <a:gd name="connsiteX4" fmla="*/ 12131111 w 12835789"/>
              <a:gd name="connsiteY4" fmla="*/ 8276763 h 12770711"/>
              <a:gd name="connsiteX5" fmla="*/ 9831257 w 12835789"/>
              <a:gd name="connsiteY5" fmla="*/ 12296165 h 12770711"/>
              <a:gd name="connsiteX6" fmla="*/ 7569403 w 12835789"/>
              <a:gd name="connsiteY6" fmla="*/ 12520262 h 12770711"/>
              <a:gd name="connsiteX7" fmla="*/ 3854802 w 12835789"/>
              <a:gd name="connsiteY7" fmla="*/ 10309819 h 12770711"/>
              <a:gd name="connsiteX8" fmla="*/ 741425 w 12835789"/>
              <a:gd name="connsiteY8" fmla="*/ 6475721 h 12770711"/>
              <a:gd name="connsiteX9" fmla="*/ 45990 w 12835789"/>
              <a:gd name="connsiteY9" fmla="*/ 4723666 h 12770711"/>
              <a:gd name="connsiteX10" fmla="*/ 677298 w 12835789"/>
              <a:gd name="connsiteY10" fmla="*/ 3160459 h 12770711"/>
              <a:gd name="connsiteX0" fmla="*/ 677298 w 12835789"/>
              <a:gd name="connsiteY0" fmla="*/ 3160459 h 12770711"/>
              <a:gd name="connsiteX1" fmla="*/ 5065293 w 12835789"/>
              <a:gd name="connsiteY1" fmla="*/ 656763 h 12770711"/>
              <a:gd name="connsiteX2" fmla="*/ 10788408 w 12835789"/>
              <a:gd name="connsiteY2" fmla="*/ 91875 h 12770711"/>
              <a:gd name="connsiteX3" fmla="*/ 12762878 w 12835789"/>
              <a:gd name="connsiteY3" fmla="*/ 2513272 h 12770711"/>
              <a:gd name="connsiteX4" fmla="*/ 12131111 w 12835789"/>
              <a:gd name="connsiteY4" fmla="*/ 8276763 h 12770711"/>
              <a:gd name="connsiteX5" fmla="*/ 9831257 w 12835789"/>
              <a:gd name="connsiteY5" fmla="*/ 12296165 h 12770711"/>
              <a:gd name="connsiteX6" fmla="*/ 7569403 w 12835789"/>
              <a:gd name="connsiteY6" fmla="*/ 12520262 h 12770711"/>
              <a:gd name="connsiteX7" fmla="*/ 3854802 w 12835789"/>
              <a:gd name="connsiteY7" fmla="*/ 10309819 h 12770711"/>
              <a:gd name="connsiteX8" fmla="*/ 741425 w 12835789"/>
              <a:gd name="connsiteY8" fmla="*/ 6475721 h 12770711"/>
              <a:gd name="connsiteX9" fmla="*/ 45990 w 12835789"/>
              <a:gd name="connsiteY9" fmla="*/ 4723666 h 12770711"/>
              <a:gd name="connsiteX10" fmla="*/ 677298 w 12835789"/>
              <a:gd name="connsiteY10" fmla="*/ 3160459 h 12770711"/>
              <a:gd name="connsiteX0" fmla="*/ 683915 w 12842406"/>
              <a:gd name="connsiteY0" fmla="*/ 3160459 h 12770711"/>
              <a:gd name="connsiteX1" fmla="*/ 5071910 w 12842406"/>
              <a:gd name="connsiteY1" fmla="*/ 656763 h 12770711"/>
              <a:gd name="connsiteX2" fmla="*/ 10795025 w 12842406"/>
              <a:gd name="connsiteY2" fmla="*/ 91875 h 12770711"/>
              <a:gd name="connsiteX3" fmla="*/ 12769495 w 12842406"/>
              <a:gd name="connsiteY3" fmla="*/ 2513272 h 12770711"/>
              <a:gd name="connsiteX4" fmla="*/ 12137728 w 12842406"/>
              <a:gd name="connsiteY4" fmla="*/ 8276763 h 12770711"/>
              <a:gd name="connsiteX5" fmla="*/ 9837874 w 12842406"/>
              <a:gd name="connsiteY5" fmla="*/ 12296165 h 12770711"/>
              <a:gd name="connsiteX6" fmla="*/ 7576020 w 12842406"/>
              <a:gd name="connsiteY6" fmla="*/ 12520262 h 12770711"/>
              <a:gd name="connsiteX7" fmla="*/ 3861419 w 12842406"/>
              <a:gd name="connsiteY7" fmla="*/ 10309819 h 12770711"/>
              <a:gd name="connsiteX8" fmla="*/ 748042 w 12842406"/>
              <a:gd name="connsiteY8" fmla="*/ 6475721 h 12770711"/>
              <a:gd name="connsiteX9" fmla="*/ 52607 w 12842406"/>
              <a:gd name="connsiteY9" fmla="*/ 4723666 h 12770711"/>
              <a:gd name="connsiteX10" fmla="*/ 683915 w 12842406"/>
              <a:gd name="connsiteY10" fmla="*/ 3160459 h 12770711"/>
              <a:gd name="connsiteX0" fmla="*/ 663130 w 12821621"/>
              <a:gd name="connsiteY0" fmla="*/ 3160459 h 12770711"/>
              <a:gd name="connsiteX1" fmla="*/ 5051125 w 12821621"/>
              <a:gd name="connsiteY1" fmla="*/ 656763 h 12770711"/>
              <a:gd name="connsiteX2" fmla="*/ 10774240 w 12821621"/>
              <a:gd name="connsiteY2" fmla="*/ 91875 h 12770711"/>
              <a:gd name="connsiteX3" fmla="*/ 12748710 w 12821621"/>
              <a:gd name="connsiteY3" fmla="*/ 2513272 h 12770711"/>
              <a:gd name="connsiteX4" fmla="*/ 12116943 w 12821621"/>
              <a:gd name="connsiteY4" fmla="*/ 8276763 h 12770711"/>
              <a:gd name="connsiteX5" fmla="*/ 9817089 w 12821621"/>
              <a:gd name="connsiteY5" fmla="*/ 12296165 h 12770711"/>
              <a:gd name="connsiteX6" fmla="*/ 7555235 w 12821621"/>
              <a:gd name="connsiteY6" fmla="*/ 12520262 h 12770711"/>
              <a:gd name="connsiteX7" fmla="*/ 3840634 w 12821621"/>
              <a:gd name="connsiteY7" fmla="*/ 10309819 h 12770711"/>
              <a:gd name="connsiteX8" fmla="*/ 727257 w 12821621"/>
              <a:gd name="connsiteY8" fmla="*/ 6475721 h 12770711"/>
              <a:gd name="connsiteX9" fmla="*/ 31822 w 12821621"/>
              <a:gd name="connsiteY9" fmla="*/ 4723666 h 12770711"/>
              <a:gd name="connsiteX10" fmla="*/ 663130 w 12821621"/>
              <a:gd name="connsiteY10" fmla="*/ 3160459 h 12770711"/>
              <a:gd name="connsiteX0" fmla="*/ 663130 w 12821621"/>
              <a:gd name="connsiteY0" fmla="*/ 3160459 h 12770711"/>
              <a:gd name="connsiteX1" fmla="*/ 5051125 w 12821621"/>
              <a:gd name="connsiteY1" fmla="*/ 656763 h 12770711"/>
              <a:gd name="connsiteX2" fmla="*/ 10774240 w 12821621"/>
              <a:gd name="connsiteY2" fmla="*/ 91875 h 12770711"/>
              <a:gd name="connsiteX3" fmla="*/ 12748710 w 12821621"/>
              <a:gd name="connsiteY3" fmla="*/ 2513272 h 12770711"/>
              <a:gd name="connsiteX4" fmla="*/ 12116943 w 12821621"/>
              <a:gd name="connsiteY4" fmla="*/ 8276763 h 12770711"/>
              <a:gd name="connsiteX5" fmla="*/ 9817089 w 12821621"/>
              <a:gd name="connsiteY5" fmla="*/ 12296165 h 12770711"/>
              <a:gd name="connsiteX6" fmla="*/ 7555235 w 12821621"/>
              <a:gd name="connsiteY6" fmla="*/ 12520262 h 12770711"/>
              <a:gd name="connsiteX7" fmla="*/ 3840634 w 12821621"/>
              <a:gd name="connsiteY7" fmla="*/ 10309819 h 12770711"/>
              <a:gd name="connsiteX8" fmla="*/ 727257 w 12821621"/>
              <a:gd name="connsiteY8" fmla="*/ 6475721 h 12770711"/>
              <a:gd name="connsiteX9" fmla="*/ 31822 w 12821621"/>
              <a:gd name="connsiteY9" fmla="*/ 4723666 h 12770711"/>
              <a:gd name="connsiteX10" fmla="*/ 663130 w 12821621"/>
              <a:gd name="connsiteY10" fmla="*/ 3160459 h 12770711"/>
              <a:gd name="connsiteX0" fmla="*/ 663130 w 12821621"/>
              <a:gd name="connsiteY0" fmla="*/ 3160459 h 12770711"/>
              <a:gd name="connsiteX1" fmla="*/ 5051125 w 12821621"/>
              <a:gd name="connsiteY1" fmla="*/ 656763 h 12770711"/>
              <a:gd name="connsiteX2" fmla="*/ 10774240 w 12821621"/>
              <a:gd name="connsiteY2" fmla="*/ 91875 h 12770711"/>
              <a:gd name="connsiteX3" fmla="*/ 12748710 w 12821621"/>
              <a:gd name="connsiteY3" fmla="*/ 2513272 h 12770711"/>
              <a:gd name="connsiteX4" fmla="*/ 12116943 w 12821621"/>
              <a:gd name="connsiteY4" fmla="*/ 8276763 h 12770711"/>
              <a:gd name="connsiteX5" fmla="*/ 9817089 w 12821621"/>
              <a:gd name="connsiteY5" fmla="*/ 12296165 h 12770711"/>
              <a:gd name="connsiteX6" fmla="*/ 7555235 w 12821621"/>
              <a:gd name="connsiteY6" fmla="*/ 12520262 h 12770711"/>
              <a:gd name="connsiteX7" fmla="*/ 3840634 w 12821621"/>
              <a:gd name="connsiteY7" fmla="*/ 10309819 h 12770711"/>
              <a:gd name="connsiteX8" fmla="*/ 727257 w 12821621"/>
              <a:gd name="connsiteY8" fmla="*/ 6475721 h 12770711"/>
              <a:gd name="connsiteX9" fmla="*/ 31822 w 12821621"/>
              <a:gd name="connsiteY9" fmla="*/ 4723666 h 12770711"/>
              <a:gd name="connsiteX10" fmla="*/ 663130 w 12821621"/>
              <a:gd name="connsiteY10" fmla="*/ 3160459 h 12770711"/>
              <a:gd name="connsiteX0" fmla="*/ 663130 w 12821621"/>
              <a:gd name="connsiteY0" fmla="*/ 3160459 h 12770711"/>
              <a:gd name="connsiteX1" fmla="*/ 5051125 w 12821621"/>
              <a:gd name="connsiteY1" fmla="*/ 656763 h 12770711"/>
              <a:gd name="connsiteX2" fmla="*/ 10774240 w 12821621"/>
              <a:gd name="connsiteY2" fmla="*/ 91875 h 12770711"/>
              <a:gd name="connsiteX3" fmla="*/ 12748710 w 12821621"/>
              <a:gd name="connsiteY3" fmla="*/ 2513272 h 12770711"/>
              <a:gd name="connsiteX4" fmla="*/ 12116943 w 12821621"/>
              <a:gd name="connsiteY4" fmla="*/ 8276763 h 12770711"/>
              <a:gd name="connsiteX5" fmla="*/ 9817089 w 12821621"/>
              <a:gd name="connsiteY5" fmla="*/ 12296165 h 12770711"/>
              <a:gd name="connsiteX6" fmla="*/ 7555235 w 12821621"/>
              <a:gd name="connsiteY6" fmla="*/ 12520262 h 12770711"/>
              <a:gd name="connsiteX7" fmla="*/ 3840634 w 12821621"/>
              <a:gd name="connsiteY7" fmla="*/ 10309819 h 12770711"/>
              <a:gd name="connsiteX8" fmla="*/ 727257 w 12821621"/>
              <a:gd name="connsiteY8" fmla="*/ 6475721 h 12770711"/>
              <a:gd name="connsiteX9" fmla="*/ 31822 w 12821621"/>
              <a:gd name="connsiteY9" fmla="*/ 4723666 h 12770711"/>
              <a:gd name="connsiteX10" fmla="*/ 663130 w 12821621"/>
              <a:gd name="connsiteY10" fmla="*/ 3160459 h 12770711"/>
              <a:gd name="connsiteX0" fmla="*/ 663130 w 12821621"/>
              <a:gd name="connsiteY0" fmla="*/ 3160459 h 12770711"/>
              <a:gd name="connsiteX1" fmla="*/ 5051125 w 12821621"/>
              <a:gd name="connsiteY1" fmla="*/ 656763 h 12770711"/>
              <a:gd name="connsiteX2" fmla="*/ 10774240 w 12821621"/>
              <a:gd name="connsiteY2" fmla="*/ 91875 h 12770711"/>
              <a:gd name="connsiteX3" fmla="*/ 12748710 w 12821621"/>
              <a:gd name="connsiteY3" fmla="*/ 2513272 h 12770711"/>
              <a:gd name="connsiteX4" fmla="*/ 12116943 w 12821621"/>
              <a:gd name="connsiteY4" fmla="*/ 8276763 h 12770711"/>
              <a:gd name="connsiteX5" fmla="*/ 9817089 w 12821621"/>
              <a:gd name="connsiteY5" fmla="*/ 12296165 h 12770711"/>
              <a:gd name="connsiteX6" fmla="*/ 7555235 w 12821621"/>
              <a:gd name="connsiteY6" fmla="*/ 12520262 h 12770711"/>
              <a:gd name="connsiteX7" fmla="*/ 3840634 w 12821621"/>
              <a:gd name="connsiteY7" fmla="*/ 10309819 h 12770711"/>
              <a:gd name="connsiteX8" fmla="*/ 727257 w 12821621"/>
              <a:gd name="connsiteY8" fmla="*/ 6475721 h 12770711"/>
              <a:gd name="connsiteX9" fmla="*/ 31822 w 12821621"/>
              <a:gd name="connsiteY9" fmla="*/ 4723666 h 12770711"/>
              <a:gd name="connsiteX10" fmla="*/ 663130 w 12821621"/>
              <a:gd name="connsiteY10" fmla="*/ 3160459 h 12770711"/>
              <a:gd name="connsiteX0" fmla="*/ 663130 w 12821621"/>
              <a:gd name="connsiteY0" fmla="*/ 3160459 h 12779497"/>
              <a:gd name="connsiteX1" fmla="*/ 5051125 w 12821621"/>
              <a:gd name="connsiteY1" fmla="*/ 656763 h 12779497"/>
              <a:gd name="connsiteX2" fmla="*/ 10774240 w 12821621"/>
              <a:gd name="connsiteY2" fmla="*/ 91875 h 12779497"/>
              <a:gd name="connsiteX3" fmla="*/ 12748710 w 12821621"/>
              <a:gd name="connsiteY3" fmla="*/ 2513272 h 12779497"/>
              <a:gd name="connsiteX4" fmla="*/ 12116943 w 12821621"/>
              <a:gd name="connsiteY4" fmla="*/ 8276763 h 12779497"/>
              <a:gd name="connsiteX5" fmla="*/ 9817089 w 12821621"/>
              <a:gd name="connsiteY5" fmla="*/ 12296165 h 12779497"/>
              <a:gd name="connsiteX6" fmla="*/ 7546527 w 12821621"/>
              <a:gd name="connsiteY6" fmla="*/ 12537679 h 12779497"/>
              <a:gd name="connsiteX7" fmla="*/ 3840634 w 12821621"/>
              <a:gd name="connsiteY7" fmla="*/ 10309819 h 12779497"/>
              <a:gd name="connsiteX8" fmla="*/ 727257 w 12821621"/>
              <a:gd name="connsiteY8" fmla="*/ 6475721 h 12779497"/>
              <a:gd name="connsiteX9" fmla="*/ 31822 w 12821621"/>
              <a:gd name="connsiteY9" fmla="*/ 4723666 h 12779497"/>
              <a:gd name="connsiteX10" fmla="*/ 663130 w 12821621"/>
              <a:gd name="connsiteY10" fmla="*/ 3160459 h 12779497"/>
              <a:gd name="connsiteX0" fmla="*/ 663130 w 12821621"/>
              <a:gd name="connsiteY0" fmla="*/ 3160459 h 12770711"/>
              <a:gd name="connsiteX1" fmla="*/ 5051125 w 12821621"/>
              <a:gd name="connsiteY1" fmla="*/ 656763 h 12770711"/>
              <a:gd name="connsiteX2" fmla="*/ 10774240 w 12821621"/>
              <a:gd name="connsiteY2" fmla="*/ 91875 h 12770711"/>
              <a:gd name="connsiteX3" fmla="*/ 12748710 w 12821621"/>
              <a:gd name="connsiteY3" fmla="*/ 2513272 h 12770711"/>
              <a:gd name="connsiteX4" fmla="*/ 12116943 w 12821621"/>
              <a:gd name="connsiteY4" fmla="*/ 8276763 h 12770711"/>
              <a:gd name="connsiteX5" fmla="*/ 9817089 w 12821621"/>
              <a:gd name="connsiteY5" fmla="*/ 12296165 h 12770711"/>
              <a:gd name="connsiteX6" fmla="*/ 7581361 w 12821621"/>
              <a:gd name="connsiteY6" fmla="*/ 12520262 h 12770711"/>
              <a:gd name="connsiteX7" fmla="*/ 3840634 w 12821621"/>
              <a:gd name="connsiteY7" fmla="*/ 10309819 h 12770711"/>
              <a:gd name="connsiteX8" fmla="*/ 727257 w 12821621"/>
              <a:gd name="connsiteY8" fmla="*/ 6475721 h 12770711"/>
              <a:gd name="connsiteX9" fmla="*/ 31822 w 12821621"/>
              <a:gd name="connsiteY9" fmla="*/ 4723666 h 12770711"/>
              <a:gd name="connsiteX10" fmla="*/ 663130 w 12821621"/>
              <a:gd name="connsiteY10" fmla="*/ 3160459 h 12770711"/>
              <a:gd name="connsiteX0" fmla="*/ 663130 w 12821621"/>
              <a:gd name="connsiteY0" fmla="*/ 3160459 h 12795017"/>
              <a:gd name="connsiteX1" fmla="*/ 5051125 w 12821621"/>
              <a:gd name="connsiteY1" fmla="*/ 656763 h 12795017"/>
              <a:gd name="connsiteX2" fmla="*/ 10774240 w 12821621"/>
              <a:gd name="connsiteY2" fmla="*/ 91875 h 12795017"/>
              <a:gd name="connsiteX3" fmla="*/ 12748710 w 12821621"/>
              <a:gd name="connsiteY3" fmla="*/ 2513272 h 12795017"/>
              <a:gd name="connsiteX4" fmla="*/ 12116943 w 12821621"/>
              <a:gd name="connsiteY4" fmla="*/ 8276763 h 12795017"/>
              <a:gd name="connsiteX5" fmla="*/ 9817089 w 12821621"/>
              <a:gd name="connsiteY5" fmla="*/ 12296165 h 12795017"/>
              <a:gd name="connsiteX6" fmla="*/ 7581361 w 12821621"/>
              <a:gd name="connsiteY6" fmla="*/ 12520262 h 12795017"/>
              <a:gd name="connsiteX7" fmla="*/ 3840634 w 12821621"/>
              <a:gd name="connsiteY7" fmla="*/ 10309819 h 12795017"/>
              <a:gd name="connsiteX8" fmla="*/ 727257 w 12821621"/>
              <a:gd name="connsiteY8" fmla="*/ 6475721 h 12795017"/>
              <a:gd name="connsiteX9" fmla="*/ 31822 w 12821621"/>
              <a:gd name="connsiteY9" fmla="*/ 4723666 h 12795017"/>
              <a:gd name="connsiteX10" fmla="*/ 663130 w 12821621"/>
              <a:gd name="connsiteY10" fmla="*/ 3160459 h 12795017"/>
              <a:gd name="connsiteX0" fmla="*/ 663130 w 12821621"/>
              <a:gd name="connsiteY0" fmla="*/ 3160459 h 12771849"/>
              <a:gd name="connsiteX1" fmla="*/ 5051125 w 12821621"/>
              <a:gd name="connsiteY1" fmla="*/ 656763 h 12771849"/>
              <a:gd name="connsiteX2" fmla="*/ 10774240 w 12821621"/>
              <a:gd name="connsiteY2" fmla="*/ 91875 h 12771849"/>
              <a:gd name="connsiteX3" fmla="*/ 12748710 w 12821621"/>
              <a:gd name="connsiteY3" fmla="*/ 2513272 h 12771849"/>
              <a:gd name="connsiteX4" fmla="*/ 12116943 w 12821621"/>
              <a:gd name="connsiteY4" fmla="*/ 8276763 h 12771849"/>
              <a:gd name="connsiteX5" fmla="*/ 9817089 w 12821621"/>
              <a:gd name="connsiteY5" fmla="*/ 12296165 h 12771849"/>
              <a:gd name="connsiteX6" fmla="*/ 7581361 w 12821621"/>
              <a:gd name="connsiteY6" fmla="*/ 12520262 h 12771849"/>
              <a:gd name="connsiteX7" fmla="*/ 3840634 w 12821621"/>
              <a:gd name="connsiteY7" fmla="*/ 10309819 h 12771849"/>
              <a:gd name="connsiteX8" fmla="*/ 727257 w 12821621"/>
              <a:gd name="connsiteY8" fmla="*/ 6475721 h 12771849"/>
              <a:gd name="connsiteX9" fmla="*/ 31822 w 12821621"/>
              <a:gd name="connsiteY9" fmla="*/ 4723666 h 12771849"/>
              <a:gd name="connsiteX10" fmla="*/ 663130 w 12821621"/>
              <a:gd name="connsiteY10" fmla="*/ 3160459 h 12771849"/>
              <a:gd name="connsiteX0" fmla="*/ 663130 w 12821621"/>
              <a:gd name="connsiteY0" fmla="*/ 3160459 h 12782507"/>
              <a:gd name="connsiteX1" fmla="*/ 5051125 w 12821621"/>
              <a:gd name="connsiteY1" fmla="*/ 656763 h 12782507"/>
              <a:gd name="connsiteX2" fmla="*/ 10774240 w 12821621"/>
              <a:gd name="connsiteY2" fmla="*/ 91875 h 12782507"/>
              <a:gd name="connsiteX3" fmla="*/ 12748710 w 12821621"/>
              <a:gd name="connsiteY3" fmla="*/ 2513272 h 12782507"/>
              <a:gd name="connsiteX4" fmla="*/ 12116943 w 12821621"/>
              <a:gd name="connsiteY4" fmla="*/ 8276763 h 12782507"/>
              <a:gd name="connsiteX5" fmla="*/ 9817089 w 12821621"/>
              <a:gd name="connsiteY5" fmla="*/ 12296165 h 12782507"/>
              <a:gd name="connsiteX6" fmla="*/ 7581361 w 12821621"/>
              <a:gd name="connsiteY6" fmla="*/ 12520262 h 12782507"/>
              <a:gd name="connsiteX7" fmla="*/ 3840634 w 12821621"/>
              <a:gd name="connsiteY7" fmla="*/ 10309819 h 12782507"/>
              <a:gd name="connsiteX8" fmla="*/ 727257 w 12821621"/>
              <a:gd name="connsiteY8" fmla="*/ 6475721 h 12782507"/>
              <a:gd name="connsiteX9" fmla="*/ 31822 w 12821621"/>
              <a:gd name="connsiteY9" fmla="*/ 4723666 h 12782507"/>
              <a:gd name="connsiteX10" fmla="*/ 663130 w 12821621"/>
              <a:gd name="connsiteY10" fmla="*/ 3160459 h 12782507"/>
              <a:gd name="connsiteX0" fmla="*/ 663130 w 12821621"/>
              <a:gd name="connsiteY0" fmla="*/ 3160459 h 12782507"/>
              <a:gd name="connsiteX1" fmla="*/ 5051125 w 12821621"/>
              <a:gd name="connsiteY1" fmla="*/ 656763 h 12782507"/>
              <a:gd name="connsiteX2" fmla="*/ 10774240 w 12821621"/>
              <a:gd name="connsiteY2" fmla="*/ 91875 h 12782507"/>
              <a:gd name="connsiteX3" fmla="*/ 12748710 w 12821621"/>
              <a:gd name="connsiteY3" fmla="*/ 2513272 h 12782507"/>
              <a:gd name="connsiteX4" fmla="*/ 12116943 w 12821621"/>
              <a:gd name="connsiteY4" fmla="*/ 8276763 h 12782507"/>
              <a:gd name="connsiteX5" fmla="*/ 9817089 w 12821621"/>
              <a:gd name="connsiteY5" fmla="*/ 12296165 h 12782507"/>
              <a:gd name="connsiteX6" fmla="*/ 7581361 w 12821621"/>
              <a:gd name="connsiteY6" fmla="*/ 12520262 h 12782507"/>
              <a:gd name="connsiteX7" fmla="*/ 3840634 w 12821621"/>
              <a:gd name="connsiteY7" fmla="*/ 10309819 h 12782507"/>
              <a:gd name="connsiteX8" fmla="*/ 727257 w 12821621"/>
              <a:gd name="connsiteY8" fmla="*/ 6475721 h 12782507"/>
              <a:gd name="connsiteX9" fmla="*/ 31822 w 12821621"/>
              <a:gd name="connsiteY9" fmla="*/ 4723666 h 12782507"/>
              <a:gd name="connsiteX10" fmla="*/ 663130 w 12821621"/>
              <a:gd name="connsiteY10" fmla="*/ 3160459 h 12782507"/>
              <a:gd name="connsiteX0" fmla="*/ 663130 w 12821621"/>
              <a:gd name="connsiteY0" fmla="*/ 3160459 h 12766150"/>
              <a:gd name="connsiteX1" fmla="*/ 5051125 w 12821621"/>
              <a:gd name="connsiteY1" fmla="*/ 656763 h 12766150"/>
              <a:gd name="connsiteX2" fmla="*/ 10774240 w 12821621"/>
              <a:gd name="connsiteY2" fmla="*/ 91875 h 12766150"/>
              <a:gd name="connsiteX3" fmla="*/ 12748710 w 12821621"/>
              <a:gd name="connsiteY3" fmla="*/ 2513272 h 12766150"/>
              <a:gd name="connsiteX4" fmla="*/ 12116943 w 12821621"/>
              <a:gd name="connsiteY4" fmla="*/ 8276763 h 12766150"/>
              <a:gd name="connsiteX5" fmla="*/ 9817089 w 12821621"/>
              <a:gd name="connsiteY5" fmla="*/ 12296165 h 12766150"/>
              <a:gd name="connsiteX6" fmla="*/ 7581361 w 12821621"/>
              <a:gd name="connsiteY6" fmla="*/ 12520262 h 12766150"/>
              <a:gd name="connsiteX7" fmla="*/ 3840634 w 12821621"/>
              <a:gd name="connsiteY7" fmla="*/ 10309819 h 12766150"/>
              <a:gd name="connsiteX8" fmla="*/ 727257 w 12821621"/>
              <a:gd name="connsiteY8" fmla="*/ 6475721 h 12766150"/>
              <a:gd name="connsiteX9" fmla="*/ 31822 w 12821621"/>
              <a:gd name="connsiteY9" fmla="*/ 4723666 h 12766150"/>
              <a:gd name="connsiteX10" fmla="*/ 663130 w 12821621"/>
              <a:gd name="connsiteY10" fmla="*/ 3160459 h 12766150"/>
              <a:gd name="connsiteX0" fmla="*/ 663130 w 12843845"/>
              <a:gd name="connsiteY0" fmla="*/ 3160459 h 12766150"/>
              <a:gd name="connsiteX1" fmla="*/ 5051125 w 12843845"/>
              <a:gd name="connsiteY1" fmla="*/ 656763 h 12766150"/>
              <a:gd name="connsiteX2" fmla="*/ 10774240 w 12843845"/>
              <a:gd name="connsiteY2" fmla="*/ 91875 h 12766150"/>
              <a:gd name="connsiteX3" fmla="*/ 12748710 w 12843845"/>
              <a:gd name="connsiteY3" fmla="*/ 2513272 h 12766150"/>
              <a:gd name="connsiteX4" fmla="*/ 12116943 w 12843845"/>
              <a:gd name="connsiteY4" fmla="*/ 8276763 h 12766150"/>
              <a:gd name="connsiteX5" fmla="*/ 9817089 w 12843845"/>
              <a:gd name="connsiteY5" fmla="*/ 12296165 h 12766150"/>
              <a:gd name="connsiteX6" fmla="*/ 7581361 w 12843845"/>
              <a:gd name="connsiteY6" fmla="*/ 12520262 h 12766150"/>
              <a:gd name="connsiteX7" fmla="*/ 3840634 w 12843845"/>
              <a:gd name="connsiteY7" fmla="*/ 10309819 h 12766150"/>
              <a:gd name="connsiteX8" fmla="*/ 727257 w 12843845"/>
              <a:gd name="connsiteY8" fmla="*/ 6475721 h 12766150"/>
              <a:gd name="connsiteX9" fmla="*/ 31822 w 12843845"/>
              <a:gd name="connsiteY9" fmla="*/ 4723666 h 12766150"/>
              <a:gd name="connsiteX10" fmla="*/ 663130 w 12843845"/>
              <a:gd name="connsiteY10" fmla="*/ 3160459 h 12766150"/>
              <a:gd name="connsiteX0" fmla="*/ 663130 w 12804028"/>
              <a:gd name="connsiteY0" fmla="*/ 3160459 h 12766150"/>
              <a:gd name="connsiteX1" fmla="*/ 5051125 w 12804028"/>
              <a:gd name="connsiteY1" fmla="*/ 656763 h 12766150"/>
              <a:gd name="connsiteX2" fmla="*/ 10774240 w 12804028"/>
              <a:gd name="connsiteY2" fmla="*/ 91875 h 12766150"/>
              <a:gd name="connsiteX3" fmla="*/ 12748710 w 12804028"/>
              <a:gd name="connsiteY3" fmla="*/ 2513272 h 12766150"/>
              <a:gd name="connsiteX4" fmla="*/ 12116943 w 12804028"/>
              <a:gd name="connsiteY4" fmla="*/ 8276763 h 12766150"/>
              <a:gd name="connsiteX5" fmla="*/ 9817089 w 12804028"/>
              <a:gd name="connsiteY5" fmla="*/ 12296165 h 12766150"/>
              <a:gd name="connsiteX6" fmla="*/ 7581361 w 12804028"/>
              <a:gd name="connsiteY6" fmla="*/ 12520262 h 12766150"/>
              <a:gd name="connsiteX7" fmla="*/ 3840634 w 12804028"/>
              <a:gd name="connsiteY7" fmla="*/ 10309819 h 12766150"/>
              <a:gd name="connsiteX8" fmla="*/ 727257 w 12804028"/>
              <a:gd name="connsiteY8" fmla="*/ 6475721 h 12766150"/>
              <a:gd name="connsiteX9" fmla="*/ 31822 w 12804028"/>
              <a:gd name="connsiteY9" fmla="*/ 4723666 h 12766150"/>
              <a:gd name="connsiteX10" fmla="*/ 663130 w 12804028"/>
              <a:gd name="connsiteY10" fmla="*/ 3160459 h 12766150"/>
              <a:gd name="connsiteX0" fmla="*/ 663130 w 12790534"/>
              <a:gd name="connsiteY0" fmla="*/ 3160459 h 12766150"/>
              <a:gd name="connsiteX1" fmla="*/ 5051125 w 12790534"/>
              <a:gd name="connsiteY1" fmla="*/ 656763 h 12766150"/>
              <a:gd name="connsiteX2" fmla="*/ 10774240 w 12790534"/>
              <a:gd name="connsiteY2" fmla="*/ 91875 h 12766150"/>
              <a:gd name="connsiteX3" fmla="*/ 12740002 w 12790534"/>
              <a:gd name="connsiteY3" fmla="*/ 2530690 h 12766150"/>
              <a:gd name="connsiteX4" fmla="*/ 12116943 w 12790534"/>
              <a:gd name="connsiteY4" fmla="*/ 8276763 h 12766150"/>
              <a:gd name="connsiteX5" fmla="*/ 9817089 w 12790534"/>
              <a:gd name="connsiteY5" fmla="*/ 12296165 h 12766150"/>
              <a:gd name="connsiteX6" fmla="*/ 7581361 w 12790534"/>
              <a:gd name="connsiteY6" fmla="*/ 12520262 h 12766150"/>
              <a:gd name="connsiteX7" fmla="*/ 3840634 w 12790534"/>
              <a:gd name="connsiteY7" fmla="*/ 10309819 h 12766150"/>
              <a:gd name="connsiteX8" fmla="*/ 727257 w 12790534"/>
              <a:gd name="connsiteY8" fmla="*/ 6475721 h 12766150"/>
              <a:gd name="connsiteX9" fmla="*/ 31822 w 12790534"/>
              <a:gd name="connsiteY9" fmla="*/ 4723666 h 12766150"/>
              <a:gd name="connsiteX10" fmla="*/ 663130 w 12790534"/>
              <a:gd name="connsiteY10" fmla="*/ 3160459 h 12766150"/>
              <a:gd name="connsiteX0" fmla="*/ 663130 w 12798534"/>
              <a:gd name="connsiteY0" fmla="*/ 3160459 h 12766150"/>
              <a:gd name="connsiteX1" fmla="*/ 5051125 w 12798534"/>
              <a:gd name="connsiteY1" fmla="*/ 656763 h 12766150"/>
              <a:gd name="connsiteX2" fmla="*/ 10774240 w 12798534"/>
              <a:gd name="connsiteY2" fmla="*/ 91875 h 12766150"/>
              <a:gd name="connsiteX3" fmla="*/ 12748711 w 12798534"/>
              <a:gd name="connsiteY3" fmla="*/ 2565524 h 12766150"/>
              <a:gd name="connsiteX4" fmla="*/ 12116943 w 12798534"/>
              <a:gd name="connsiteY4" fmla="*/ 8276763 h 12766150"/>
              <a:gd name="connsiteX5" fmla="*/ 9817089 w 12798534"/>
              <a:gd name="connsiteY5" fmla="*/ 12296165 h 12766150"/>
              <a:gd name="connsiteX6" fmla="*/ 7581361 w 12798534"/>
              <a:gd name="connsiteY6" fmla="*/ 12520262 h 12766150"/>
              <a:gd name="connsiteX7" fmla="*/ 3840634 w 12798534"/>
              <a:gd name="connsiteY7" fmla="*/ 10309819 h 12766150"/>
              <a:gd name="connsiteX8" fmla="*/ 727257 w 12798534"/>
              <a:gd name="connsiteY8" fmla="*/ 6475721 h 12766150"/>
              <a:gd name="connsiteX9" fmla="*/ 31822 w 12798534"/>
              <a:gd name="connsiteY9" fmla="*/ 4723666 h 12766150"/>
              <a:gd name="connsiteX10" fmla="*/ 663130 w 12798534"/>
              <a:gd name="connsiteY10" fmla="*/ 3160459 h 12766150"/>
              <a:gd name="connsiteX0" fmla="*/ 663130 w 12798534"/>
              <a:gd name="connsiteY0" fmla="*/ 3160459 h 12766150"/>
              <a:gd name="connsiteX1" fmla="*/ 5051125 w 12798534"/>
              <a:gd name="connsiteY1" fmla="*/ 656763 h 12766150"/>
              <a:gd name="connsiteX2" fmla="*/ 10774240 w 12798534"/>
              <a:gd name="connsiteY2" fmla="*/ 91875 h 12766150"/>
              <a:gd name="connsiteX3" fmla="*/ 12748711 w 12798534"/>
              <a:gd name="connsiteY3" fmla="*/ 2565524 h 12766150"/>
              <a:gd name="connsiteX4" fmla="*/ 12116943 w 12798534"/>
              <a:gd name="connsiteY4" fmla="*/ 8276763 h 12766150"/>
              <a:gd name="connsiteX5" fmla="*/ 9817089 w 12798534"/>
              <a:gd name="connsiteY5" fmla="*/ 12296165 h 12766150"/>
              <a:gd name="connsiteX6" fmla="*/ 7581361 w 12798534"/>
              <a:gd name="connsiteY6" fmla="*/ 12520262 h 12766150"/>
              <a:gd name="connsiteX7" fmla="*/ 3840634 w 12798534"/>
              <a:gd name="connsiteY7" fmla="*/ 10309819 h 12766150"/>
              <a:gd name="connsiteX8" fmla="*/ 727257 w 12798534"/>
              <a:gd name="connsiteY8" fmla="*/ 6475721 h 12766150"/>
              <a:gd name="connsiteX9" fmla="*/ 31822 w 12798534"/>
              <a:gd name="connsiteY9" fmla="*/ 4723666 h 12766150"/>
              <a:gd name="connsiteX10" fmla="*/ 663130 w 12798534"/>
              <a:gd name="connsiteY10" fmla="*/ 3160459 h 12766150"/>
              <a:gd name="connsiteX0" fmla="*/ 663130 w 12828905"/>
              <a:gd name="connsiteY0" fmla="*/ 3160459 h 12766150"/>
              <a:gd name="connsiteX1" fmla="*/ 5051125 w 12828905"/>
              <a:gd name="connsiteY1" fmla="*/ 656763 h 12766150"/>
              <a:gd name="connsiteX2" fmla="*/ 10774240 w 12828905"/>
              <a:gd name="connsiteY2" fmla="*/ 91875 h 12766150"/>
              <a:gd name="connsiteX3" fmla="*/ 12748711 w 12828905"/>
              <a:gd name="connsiteY3" fmla="*/ 2565524 h 12766150"/>
              <a:gd name="connsiteX4" fmla="*/ 12116943 w 12828905"/>
              <a:gd name="connsiteY4" fmla="*/ 8276763 h 12766150"/>
              <a:gd name="connsiteX5" fmla="*/ 9817089 w 12828905"/>
              <a:gd name="connsiteY5" fmla="*/ 12296165 h 12766150"/>
              <a:gd name="connsiteX6" fmla="*/ 7581361 w 12828905"/>
              <a:gd name="connsiteY6" fmla="*/ 12520262 h 12766150"/>
              <a:gd name="connsiteX7" fmla="*/ 3840634 w 12828905"/>
              <a:gd name="connsiteY7" fmla="*/ 10309819 h 12766150"/>
              <a:gd name="connsiteX8" fmla="*/ 727257 w 12828905"/>
              <a:gd name="connsiteY8" fmla="*/ 6475721 h 12766150"/>
              <a:gd name="connsiteX9" fmla="*/ 31822 w 12828905"/>
              <a:gd name="connsiteY9" fmla="*/ 4723666 h 12766150"/>
              <a:gd name="connsiteX10" fmla="*/ 663130 w 12828905"/>
              <a:gd name="connsiteY10" fmla="*/ 3160459 h 12766150"/>
              <a:gd name="connsiteX0" fmla="*/ 663130 w 12828905"/>
              <a:gd name="connsiteY0" fmla="*/ 3160459 h 12766150"/>
              <a:gd name="connsiteX1" fmla="*/ 5051125 w 12828905"/>
              <a:gd name="connsiteY1" fmla="*/ 656763 h 12766150"/>
              <a:gd name="connsiteX2" fmla="*/ 10774240 w 12828905"/>
              <a:gd name="connsiteY2" fmla="*/ 91875 h 12766150"/>
              <a:gd name="connsiteX3" fmla="*/ 12748711 w 12828905"/>
              <a:gd name="connsiteY3" fmla="*/ 2565524 h 12766150"/>
              <a:gd name="connsiteX4" fmla="*/ 12116943 w 12828905"/>
              <a:gd name="connsiteY4" fmla="*/ 8276763 h 12766150"/>
              <a:gd name="connsiteX5" fmla="*/ 9817089 w 12828905"/>
              <a:gd name="connsiteY5" fmla="*/ 12296165 h 12766150"/>
              <a:gd name="connsiteX6" fmla="*/ 7581361 w 12828905"/>
              <a:gd name="connsiteY6" fmla="*/ 12520262 h 12766150"/>
              <a:gd name="connsiteX7" fmla="*/ 3840634 w 12828905"/>
              <a:gd name="connsiteY7" fmla="*/ 10309819 h 12766150"/>
              <a:gd name="connsiteX8" fmla="*/ 727257 w 12828905"/>
              <a:gd name="connsiteY8" fmla="*/ 6475721 h 12766150"/>
              <a:gd name="connsiteX9" fmla="*/ 31822 w 12828905"/>
              <a:gd name="connsiteY9" fmla="*/ 4723666 h 12766150"/>
              <a:gd name="connsiteX10" fmla="*/ 663130 w 12828905"/>
              <a:gd name="connsiteY10" fmla="*/ 3160459 h 12766150"/>
              <a:gd name="connsiteX0" fmla="*/ 663130 w 12834351"/>
              <a:gd name="connsiteY0" fmla="*/ 3160459 h 12766150"/>
              <a:gd name="connsiteX1" fmla="*/ 5051125 w 12834351"/>
              <a:gd name="connsiteY1" fmla="*/ 656763 h 12766150"/>
              <a:gd name="connsiteX2" fmla="*/ 10774240 w 12834351"/>
              <a:gd name="connsiteY2" fmla="*/ 91875 h 12766150"/>
              <a:gd name="connsiteX3" fmla="*/ 12748711 w 12834351"/>
              <a:gd name="connsiteY3" fmla="*/ 2565524 h 12766150"/>
              <a:gd name="connsiteX4" fmla="*/ 12116943 w 12834351"/>
              <a:gd name="connsiteY4" fmla="*/ 8276763 h 12766150"/>
              <a:gd name="connsiteX5" fmla="*/ 9817089 w 12834351"/>
              <a:gd name="connsiteY5" fmla="*/ 12296165 h 12766150"/>
              <a:gd name="connsiteX6" fmla="*/ 7581361 w 12834351"/>
              <a:gd name="connsiteY6" fmla="*/ 12520262 h 12766150"/>
              <a:gd name="connsiteX7" fmla="*/ 3840634 w 12834351"/>
              <a:gd name="connsiteY7" fmla="*/ 10309819 h 12766150"/>
              <a:gd name="connsiteX8" fmla="*/ 727257 w 12834351"/>
              <a:gd name="connsiteY8" fmla="*/ 6475721 h 12766150"/>
              <a:gd name="connsiteX9" fmla="*/ 31822 w 12834351"/>
              <a:gd name="connsiteY9" fmla="*/ 4723666 h 12766150"/>
              <a:gd name="connsiteX10" fmla="*/ 663130 w 12834351"/>
              <a:gd name="connsiteY10" fmla="*/ 3160459 h 12766150"/>
              <a:gd name="connsiteX0" fmla="*/ 663130 w 12834351"/>
              <a:gd name="connsiteY0" fmla="*/ 3258559 h 12864250"/>
              <a:gd name="connsiteX1" fmla="*/ 5051125 w 12834351"/>
              <a:gd name="connsiteY1" fmla="*/ 754863 h 12864250"/>
              <a:gd name="connsiteX2" fmla="*/ 10774240 w 12834351"/>
              <a:gd name="connsiteY2" fmla="*/ 189975 h 12864250"/>
              <a:gd name="connsiteX3" fmla="*/ 12748711 w 12834351"/>
              <a:gd name="connsiteY3" fmla="*/ 2663624 h 12864250"/>
              <a:gd name="connsiteX4" fmla="*/ 12116943 w 12834351"/>
              <a:gd name="connsiteY4" fmla="*/ 8374863 h 12864250"/>
              <a:gd name="connsiteX5" fmla="*/ 9817089 w 12834351"/>
              <a:gd name="connsiteY5" fmla="*/ 12394265 h 12864250"/>
              <a:gd name="connsiteX6" fmla="*/ 7581361 w 12834351"/>
              <a:gd name="connsiteY6" fmla="*/ 12618362 h 12864250"/>
              <a:gd name="connsiteX7" fmla="*/ 3840634 w 12834351"/>
              <a:gd name="connsiteY7" fmla="*/ 10407919 h 12864250"/>
              <a:gd name="connsiteX8" fmla="*/ 727257 w 12834351"/>
              <a:gd name="connsiteY8" fmla="*/ 6573821 h 12864250"/>
              <a:gd name="connsiteX9" fmla="*/ 31822 w 12834351"/>
              <a:gd name="connsiteY9" fmla="*/ 4821766 h 12864250"/>
              <a:gd name="connsiteX10" fmla="*/ 663130 w 12834351"/>
              <a:gd name="connsiteY10" fmla="*/ 3258559 h 12864250"/>
              <a:gd name="connsiteX0" fmla="*/ 663130 w 12834351"/>
              <a:gd name="connsiteY0" fmla="*/ 3174915 h 12780606"/>
              <a:gd name="connsiteX1" fmla="*/ 5051125 w 12834351"/>
              <a:gd name="connsiteY1" fmla="*/ 671219 h 12780606"/>
              <a:gd name="connsiteX2" fmla="*/ 10774240 w 12834351"/>
              <a:gd name="connsiteY2" fmla="*/ 106331 h 12780606"/>
              <a:gd name="connsiteX3" fmla="*/ 12748711 w 12834351"/>
              <a:gd name="connsiteY3" fmla="*/ 2579980 h 12780606"/>
              <a:gd name="connsiteX4" fmla="*/ 12116943 w 12834351"/>
              <a:gd name="connsiteY4" fmla="*/ 8291219 h 12780606"/>
              <a:gd name="connsiteX5" fmla="*/ 9817089 w 12834351"/>
              <a:gd name="connsiteY5" fmla="*/ 12310621 h 12780606"/>
              <a:gd name="connsiteX6" fmla="*/ 7581361 w 12834351"/>
              <a:gd name="connsiteY6" fmla="*/ 12534718 h 12780606"/>
              <a:gd name="connsiteX7" fmla="*/ 3840634 w 12834351"/>
              <a:gd name="connsiteY7" fmla="*/ 10324275 h 12780606"/>
              <a:gd name="connsiteX8" fmla="*/ 727257 w 12834351"/>
              <a:gd name="connsiteY8" fmla="*/ 6490177 h 12780606"/>
              <a:gd name="connsiteX9" fmla="*/ 31822 w 12834351"/>
              <a:gd name="connsiteY9" fmla="*/ 4738122 h 12780606"/>
              <a:gd name="connsiteX10" fmla="*/ 663130 w 12834351"/>
              <a:gd name="connsiteY10" fmla="*/ 3174915 h 12780606"/>
              <a:gd name="connsiteX0" fmla="*/ 663130 w 12834351"/>
              <a:gd name="connsiteY0" fmla="*/ 3209491 h 12815182"/>
              <a:gd name="connsiteX1" fmla="*/ 5051125 w 12834351"/>
              <a:gd name="connsiteY1" fmla="*/ 705795 h 12815182"/>
              <a:gd name="connsiteX2" fmla="*/ 10774240 w 12834351"/>
              <a:gd name="connsiteY2" fmla="*/ 140907 h 12815182"/>
              <a:gd name="connsiteX3" fmla="*/ 12748711 w 12834351"/>
              <a:gd name="connsiteY3" fmla="*/ 2614556 h 12815182"/>
              <a:gd name="connsiteX4" fmla="*/ 12116943 w 12834351"/>
              <a:gd name="connsiteY4" fmla="*/ 8325795 h 12815182"/>
              <a:gd name="connsiteX5" fmla="*/ 9817089 w 12834351"/>
              <a:gd name="connsiteY5" fmla="*/ 12345197 h 12815182"/>
              <a:gd name="connsiteX6" fmla="*/ 7581361 w 12834351"/>
              <a:gd name="connsiteY6" fmla="*/ 12569294 h 12815182"/>
              <a:gd name="connsiteX7" fmla="*/ 3840634 w 12834351"/>
              <a:gd name="connsiteY7" fmla="*/ 10358851 h 12815182"/>
              <a:gd name="connsiteX8" fmla="*/ 727257 w 12834351"/>
              <a:gd name="connsiteY8" fmla="*/ 6524753 h 12815182"/>
              <a:gd name="connsiteX9" fmla="*/ 31822 w 12834351"/>
              <a:gd name="connsiteY9" fmla="*/ 4772698 h 12815182"/>
              <a:gd name="connsiteX10" fmla="*/ 663130 w 12834351"/>
              <a:gd name="connsiteY10" fmla="*/ 3209491 h 12815182"/>
              <a:gd name="connsiteX0" fmla="*/ 663130 w 12834351"/>
              <a:gd name="connsiteY0" fmla="*/ 3175410 h 12781101"/>
              <a:gd name="connsiteX1" fmla="*/ 5051125 w 12834351"/>
              <a:gd name="connsiteY1" fmla="*/ 671714 h 12781101"/>
              <a:gd name="connsiteX2" fmla="*/ 10774240 w 12834351"/>
              <a:gd name="connsiteY2" fmla="*/ 106826 h 12781101"/>
              <a:gd name="connsiteX3" fmla="*/ 12748711 w 12834351"/>
              <a:gd name="connsiteY3" fmla="*/ 2580475 h 12781101"/>
              <a:gd name="connsiteX4" fmla="*/ 12116943 w 12834351"/>
              <a:gd name="connsiteY4" fmla="*/ 8291714 h 12781101"/>
              <a:gd name="connsiteX5" fmla="*/ 9817089 w 12834351"/>
              <a:gd name="connsiteY5" fmla="*/ 12311116 h 12781101"/>
              <a:gd name="connsiteX6" fmla="*/ 7581361 w 12834351"/>
              <a:gd name="connsiteY6" fmla="*/ 12535213 h 12781101"/>
              <a:gd name="connsiteX7" fmla="*/ 3840634 w 12834351"/>
              <a:gd name="connsiteY7" fmla="*/ 10324770 h 12781101"/>
              <a:gd name="connsiteX8" fmla="*/ 727257 w 12834351"/>
              <a:gd name="connsiteY8" fmla="*/ 6490672 h 12781101"/>
              <a:gd name="connsiteX9" fmla="*/ 31822 w 12834351"/>
              <a:gd name="connsiteY9" fmla="*/ 4738617 h 12781101"/>
              <a:gd name="connsiteX10" fmla="*/ 663130 w 12834351"/>
              <a:gd name="connsiteY10" fmla="*/ 3175410 h 12781101"/>
              <a:gd name="connsiteX0" fmla="*/ 663130 w 12834351"/>
              <a:gd name="connsiteY0" fmla="*/ 3183351 h 12789042"/>
              <a:gd name="connsiteX1" fmla="*/ 5051125 w 12834351"/>
              <a:gd name="connsiteY1" fmla="*/ 679655 h 12789042"/>
              <a:gd name="connsiteX2" fmla="*/ 10774240 w 12834351"/>
              <a:gd name="connsiteY2" fmla="*/ 114767 h 12789042"/>
              <a:gd name="connsiteX3" fmla="*/ 12748711 w 12834351"/>
              <a:gd name="connsiteY3" fmla="*/ 2588416 h 12789042"/>
              <a:gd name="connsiteX4" fmla="*/ 12116943 w 12834351"/>
              <a:gd name="connsiteY4" fmla="*/ 8299655 h 12789042"/>
              <a:gd name="connsiteX5" fmla="*/ 9817089 w 12834351"/>
              <a:gd name="connsiteY5" fmla="*/ 12319057 h 12789042"/>
              <a:gd name="connsiteX6" fmla="*/ 7581361 w 12834351"/>
              <a:gd name="connsiteY6" fmla="*/ 12543154 h 12789042"/>
              <a:gd name="connsiteX7" fmla="*/ 3840634 w 12834351"/>
              <a:gd name="connsiteY7" fmla="*/ 10332711 h 12789042"/>
              <a:gd name="connsiteX8" fmla="*/ 727257 w 12834351"/>
              <a:gd name="connsiteY8" fmla="*/ 6498613 h 12789042"/>
              <a:gd name="connsiteX9" fmla="*/ 31822 w 12834351"/>
              <a:gd name="connsiteY9" fmla="*/ 4746558 h 12789042"/>
              <a:gd name="connsiteX10" fmla="*/ 663130 w 12834351"/>
              <a:gd name="connsiteY10" fmla="*/ 3183351 h 12789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834351" h="12789042">
                <a:moveTo>
                  <a:pt x="663130" y="3183351"/>
                </a:moveTo>
                <a:cubicBezTo>
                  <a:pt x="1230068" y="2584539"/>
                  <a:pt x="3207283" y="1268545"/>
                  <a:pt x="5051125" y="679655"/>
                </a:cubicBezTo>
                <a:cubicBezTo>
                  <a:pt x="6894967" y="90765"/>
                  <a:pt x="8643422" y="-167878"/>
                  <a:pt x="10774240" y="114767"/>
                </a:cubicBezTo>
                <a:cubicBezTo>
                  <a:pt x="11877482" y="261108"/>
                  <a:pt x="12513930" y="433642"/>
                  <a:pt x="12748711" y="2588416"/>
                </a:cubicBezTo>
                <a:cubicBezTo>
                  <a:pt x="13005482" y="4945008"/>
                  <a:pt x="12652802" y="6692877"/>
                  <a:pt x="12116943" y="8299655"/>
                </a:cubicBezTo>
                <a:cubicBezTo>
                  <a:pt x="11584796" y="9895303"/>
                  <a:pt x="10879797" y="11048926"/>
                  <a:pt x="9817089" y="12319057"/>
                </a:cubicBezTo>
                <a:cubicBezTo>
                  <a:pt x="9037013" y="13029482"/>
                  <a:pt x="8216584" y="12787142"/>
                  <a:pt x="7581361" y="12543154"/>
                </a:cubicBezTo>
                <a:cubicBezTo>
                  <a:pt x="6295400" y="12049219"/>
                  <a:pt x="4965568" y="11261757"/>
                  <a:pt x="3840634" y="10332711"/>
                </a:cubicBezTo>
                <a:cubicBezTo>
                  <a:pt x="2666247" y="9362823"/>
                  <a:pt x="1448800" y="7810265"/>
                  <a:pt x="727257" y="6498613"/>
                </a:cubicBezTo>
                <a:cubicBezTo>
                  <a:pt x="420442" y="5940871"/>
                  <a:pt x="199771" y="5382828"/>
                  <a:pt x="31822" y="4746558"/>
                </a:cubicBezTo>
                <a:cubicBezTo>
                  <a:pt x="-132211" y="3894563"/>
                  <a:pt x="377221" y="3485334"/>
                  <a:pt x="663130" y="318335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69B47-AD2C-590F-7604-3A5EFAAAD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5">
            <a:extLst>
              <a:ext uri="{FF2B5EF4-FFF2-40B4-BE49-F238E27FC236}">
                <a16:creationId xmlns:a16="http://schemas.microsoft.com/office/drawing/2014/main" id="{90897F5F-5EF9-514E-B77B-3599C1CB2A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561235"/>
              </p:ext>
            </p:extLst>
          </p:nvPr>
        </p:nvGraphicFramePr>
        <p:xfrm>
          <a:off x="764498" y="1475118"/>
          <a:ext cx="7533923" cy="31532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43587">
                  <a:extLst>
                    <a:ext uri="{9D8B030D-6E8A-4147-A177-3AD203B41FA5}">
                      <a16:colId xmlns:a16="http://schemas.microsoft.com/office/drawing/2014/main" val="440656003"/>
                    </a:ext>
                  </a:extLst>
                </a:gridCol>
                <a:gridCol w="1245437">
                  <a:extLst>
                    <a:ext uri="{9D8B030D-6E8A-4147-A177-3AD203B41FA5}">
                      <a16:colId xmlns:a16="http://schemas.microsoft.com/office/drawing/2014/main" val="1925454938"/>
                    </a:ext>
                  </a:extLst>
                </a:gridCol>
                <a:gridCol w="1182722">
                  <a:extLst>
                    <a:ext uri="{9D8B030D-6E8A-4147-A177-3AD203B41FA5}">
                      <a16:colId xmlns:a16="http://schemas.microsoft.com/office/drawing/2014/main" val="2655012526"/>
                    </a:ext>
                  </a:extLst>
                </a:gridCol>
                <a:gridCol w="1002307">
                  <a:extLst>
                    <a:ext uri="{9D8B030D-6E8A-4147-A177-3AD203B41FA5}">
                      <a16:colId xmlns:a16="http://schemas.microsoft.com/office/drawing/2014/main" val="2410988898"/>
                    </a:ext>
                  </a:extLst>
                </a:gridCol>
                <a:gridCol w="1059870">
                  <a:extLst>
                    <a:ext uri="{9D8B030D-6E8A-4147-A177-3AD203B41FA5}">
                      <a16:colId xmlns:a16="http://schemas.microsoft.com/office/drawing/2014/main" val="1760030361"/>
                    </a:ext>
                  </a:extLst>
                </a:gridCol>
              </a:tblGrid>
              <a:tr h="726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2022-2023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2023-2024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2024-2025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2025-2026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3578007793"/>
                  </a:ext>
                </a:extLst>
              </a:tr>
              <a:tr h="6690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Контингент обучающихся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1560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1780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1905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1947</a:t>
                      </a: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4057428118"/>
                  </a:ext>
                </a:extLst>
              </a:tr>
              <a:tr h="7784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Количество обучающихся изучающих родной(татарский) язык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860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870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930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934</a:t>
                      </a: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4163791958"/>
                  </a:ext>
                </a:extLst>
              </a:tr>
              <a:tr h="892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Количество обучающихся изучающих родной (русский )язык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700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910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975</a:t>
                      </a: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1013</a:t>
                      </a: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2128738173"/>
                  </a:ext>
                </a:extLst>
              </a:tr>
            </a:tbl>
          </a:graphicData>
        </a:graphic>
      </p:graphicFrame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8B5902B-AB60-1C7F-93B9-4D4A6603E7DD}"/>
              </a:ext>
            </a:extLst>
          </p:cNvPr>
          <p:cNvSpPr txBox="1">
            <a:spLocks/>
          </p:cNvSpPr>
          <p:nvPr/>
        </p:nvSpPr>
        <p:spPr>
          <a:xfrm>
            <a:off x="181155" y="310551"/>
            <a:ext cx="6944264" cy="106104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spc="100" dirty="0">
                <a:latin typeface="Bounded"/>
                <a:ea typeface="Segoe UI Black" panose="020B0A02040204020203" pitchFamily="34" charset="0"/>
              </a:rPr>
              <a:t>Количество детей изучающих родной язык</a:t>
            </a:r>
            <a:endParaRPr lang="ru-RU" sz="3600" dirty="0">
              <a:latin typeface="Bounded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559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5">
            <a:extLst>
              <a:ext uri="{FF2B5EF4-FFF2-40B4-BE49-F238E27FC236}">
                <a16:creationId xmlns:a16="http://schemas.microsoft.com/office/drawing/2014/main" id="{D73730FA-2DE2-4905-A9BF-05EAC9E06F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4284588"/>
              </p:ext>
            </p:extLst>
          </p:nvPr>
        </p:nvGraphicFramePr>
        <p:xfrm>
          <a:off x="764498" y="1475118"/>
          <a:ext cx="7533923" cy="31532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43587">
                  <a:extLst>
                    <a:ext uri="{9D8B030D-6E8A-4147-A177-3AD203B41FA5}">
                      <a16:colId xmlns:a16="http://schemas.microsoft.com/office/drawing/2014/main" val="440656003"/>
                    </a:ext>
                  </a:extLst>
                </a:gridCol>
                <a:gridCol w="1245437">
                  <a:extLst>
                    <a:ext uri="{9D8B030D-6E8A-4147-A177-3AD203B41FA5}">
                      <a16:colId xmlns:a16="http://schemas.microsoft.com/office/drawing/2014/main" val="1925454938"/>
                    </a:ext>
                  </a:extLst>
                </a:gridCol>
                <a:gridCol w="1182722">
                  <a:extLst>
                    <a:ext uri="{9D8B030D-6E8A-4147-A177-3AD203B41FA5}">
                      <a16:colId xmlns:a16="http://schemas.microsoft.com/office/drawing/2014/main" val="2655012526"/>
                    </a:ext>
                  </a:extLst>
                </a:gridCol>
                <a:gridCol w="1002307">
                  <a:extLst>
                    <a:ext uri="{9D8B030D-6E8A-4147-A177-3AD203B41FA5}">
                      <a16:colId xmlns:a16="http://schemas.microsoft.com/office/drawing/2014/main" val="2410988898"/>
                    </a:ext>
                  </a:extLst>
                </a:gridCol>
                <a:gridCol w="1059870">
                  <a:extLst>
                    <a:ext uri="{9D8B030D-6E8A-4147-A177-3AD203B41FA5}">
                      <a16:colId xmlns:a16="http://schemas.microsoft.com/office/drawing/2014/main" val="1760030361"/>
                    </a:ext>
                  </a:extLst>
                </a:gridCol>
              </a:tblGrid>
              <a:tr h="726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2022-2023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2023-2024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2024-2025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2025-2026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3578007793"/>
                  </a:ext>
                </a:extLst>
              </a:tr>
              <a:tr h="6690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Всего учителей в школе/ Учителей родного языка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34/6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41/6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53</a:t>
                      </a: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/8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62/9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4057428118"/>
                  </a:ext>
                </a:extLst>
              </a:tr>
              <a:tr h="7784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Количество учителей с высшая категорией/ учителей родного языка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10/3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12/4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26/4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48/5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4163791958"/>
                  </a:ext>
                </a:extLst>
              </a:tr>
              <a:tr h="892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Количество учителей- наставников/учителей родного языка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4/2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4/2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8/2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9/2</a:t>
                      </a:r>
                      <a:endParaRPr lang="ru-RU" sz="1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60" marR="137160" marT="0" marB="0"/>
                </a:tc>
                <a:extLst>
                  <a:ext uri="{0D108BD9-81ED-4DB2-BD59-A6C34878D82A}">
                    <a16:rowId xmlns:a16="http://schemas.microsoft.com/office/drawing/2014/main" val="2128738173"/>
                  </a:ext>
                </a:extLst>
              </a:tr>
            </a:tbl>
          </a:graphicData>
        </a:graphic>
      </p:graphicFrame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70A3706D-2696-E52C-5537-1BD4A24B7696}"/>
              </a:ext>
            </a:extLst>
          </p:cNvPr>
          <p:cNvSpPr txBox="1">
            <a:spLocks/>
          </p:cNvSpPr>
          <p:nvPr/>
        </p:nvSpPr>
        <p:spPr>
          <a:xfrm>
            <a:off x="181155" y="310551"/>
            <a:ext cx="6944264" cy="106104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spc="100" dirty="0">
                <a:latin typeface="Bounded"/>
                <a:ea typeface="Segoe UI Black" panose="020B0A02040204020203" pitchFamily="34" charset="0"/>
              </a:rPr>
              <a:t>Кадровый состав педагогов</a:t>
            </a:r>
            <a:endParaRPr lang="ru-RU" sz="3600" dirty="0">
              <a:latin typeface="Bounded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371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E0689-4658-5F11-E361-94EC29E10CE7}"/>
              </a:ext>
            </a:extLst>
          </p:cNvPr>
          <p:cNvSpPr txBox="1">
            <a:spLocks/>
          </p:cNvSpPr>
          <p:nvPr/>
        </p:nvSpPr>
        <p:spPr>
          <a:xfrm>
            <a:off x="320803" y="586596"/>
            <a:ext cx="8650669" cy="785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atin typeface="Bounded" pitchFamily="2" charset="0"/>
              </a:rPr>
              <a:t>«Педагог не звание-педагог призвание»                          </a:t>
            </a:r>
            <a:r>
              <a:rPr lang="ru-RU" sz="2600" b="1" dirty="0" err="1">
                <a:latin typeface="Bounded" pitchFamily="2" charset="0"/>
              </a:rPr>
              <a:t>К.Д.Ушинский</a:t>
            </a:r>
            <a:endParaRPr lang="ru-RU" sz="2600" b="1" dirty="0">
              <a:latin typeface="Bounded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BFB79-B611-4F4C-4648-2634CA1DE5EB}"/>
              </a:ext>
            </a:extLst>
          </p:cNvPr>
          <p:cNvSpPr txBox="1">
            <a:spLocks/>
          </p:cNvSpPr>
          <p:nvPr/>
        </p:nvSpPr>
        <p:spPr>
          <a:xfrm>
            <a:off x="251791" y="1570008"/>
            <a:ext cx="9142375" cy="380424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ounded Light" pitchFamily="2" charset="0"/>
              </a:rPr>
              <a:t>Курсы  повышения квалификации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ounded Light" pitchFamily="2" charset="0"/>
              </a:rPr>
              <a:t>Школа молодого педагога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ounded Light" pitchFamily="2" charset="0"/>
              </a:rPr>
              <a:t>Наставничество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ounded Light" pitchFamily="2" charset="0"/>
              </a:rPr>
              <a:t>Научно – практические конференции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ounded Light" pitchFamily="2" charset="0"/>
              </a:rPr>
              <a:t>Конкурсы профессионального мастерства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ounded Light" pitchFamily="2" charset="0"/>
              </a:rPr>
              <a:t>Фестивали педагогических династий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ounded Light" pitchFamily="2" charset="0"/>
              </a:rPr>
              <a:t>Методобъединение школы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ounded Light" pitchFamily="2" charset="0"/>
              </a:rPr>
              <a:t>Совместная работа с вузами </a:t>
            </a:r>
          </a:p>
          <a:p>
            <a:pPr algn="just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ounded Light" pitchFamily="2" charset="0"/>
              </a:rPr>
              <a:t>Мероприятия в рамках работы Ассоциации школ с этнокультурным компонентом Тюменской области «Истоки»</a:t>
            </a:r>
          </a:p>
          <a:p>
            <a:endParaRPr lang="ru-RU" sz="2000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  <a:p>
            <a:pPr marL="0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141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660" y="574481"/>
            <a:ext cx="954081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Bounded"/>
                <a:ea typeface="Calibri" panose="020F0502020204030204" pitchFamily="34" charset="0"/>
                <a:cs typeface="Times New Roman" panose="02020603050405020304" pitchFamily="18" charset="0"/>
              </a:rPr>
              <a:t>Реализация системы наставничества</a:t>
            </a:r>
          </a:p>
          <a:p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школу  ежегодно приходят молодые педагоги, среди которых выпускники школы, получившие педагогическое образование.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  <a:p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2025 – 2026 учебном году в школе работает 9 молодых специалистов (3 выпускника школы)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Опытные педагоги становятся  наставниками, обучая  молодых педагогов учительскому мастерству, при этом сами обогащаются теми знаниями, которые они приносят.  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Конкурсы профессионального мастерства школьного уровня, </a:t>
            </a:r>
            <a:r>
              <a:rPr lang="ru-RU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взаимопосещение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уроков, методические советы.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школа обеспечена кадрами и в ней сохраняется преемственность. Продумана система непрерывного образования педагогов, в том числе в вопросах этнокультурного образования с использованием ресурсов не только Тюменской области, но и других регионов.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59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4E235-B1DC-A987-E5A2-E327369A0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B11566-7824-55C9-8B42-A10D2277910D}"/>
              </a:ext>
            </a:extLst>
          </p:cNvPr>
          <p:cNvSpPr/>
          <p:nvPr/>
        </p:nvSpPr>
        <p:spPr>
          <a:xfrm>
            <a:off x="215660" y="674557"/>
            <a:ext cx="8508615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Bounded"/>
                <a:ea typeface="Calibri" panose="020F0502020204030204" pitchFamily="34" charset="0"/>
                <a:cs typeface="Times New Roman" panose="02020603050405020304" pitchFamily="18" charset="0"/>
              </a:rPr>
              <a:t>Расширяем горизонты образования</a:t>
            </a:r>
          </a:p>
          <a:p>
            <a:endParaRPr lang="ru-RU" sz="3600" dirty="0">
              <a:latin typeface="Bounded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609585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 опережающей профессиональной подготовки Тюменской области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609585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Тюменский государственный университет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609585" algn="l"/>
              </a:tabLs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Казанский Федеральный университет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609585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Тюменский колледж производственных и социальных технологий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609585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Колледж цифровых и педагогических технологий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609585" algn="l"/>
              </a:tabLs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 детского творчества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«Этнос»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609585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Центр татарской культуры</a:t>
            </a:r>
          </a:p>
          <a:p>
            <a:pPr marL="171450" marR="0" lvl="0" indent="-1714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609585" algn="l"/>
              </a:tabLs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Централизованная библиотека им. 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Б.Н.Ельцина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609585" algn="l"/>
              </a:tabLst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6719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640</Words>
  <Application>Microsoft Office PowerPoint</Application>
  <PresentationFormat>Широкоэкранный</PresentationFormat>
  <Paragraphs>161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Bounded</vt:lpstr>
      <vt:lpstr>Bounded Light</vt:lpstr>
      <vt:lpstr>Calibri</vt:lpstr>
      <vt:lpstr>Calibri Light</vt:lpstr>
      <vt:lpstr>Roboto</vt:lpstr>
      <vt:lpstr>Segoe UI Semibold</vt:lpstr>
      <vt:lpstr>Times New Roman</vt:lpstr>
      <vt:lpstr>Wingdings</vt:lpstr>
      <vt:lpstr>Тема Office</vt:lpstr>
      <vt:lpstr>Формирование этнокультурных компетенций педагогических кадров: опыт  и перспективы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Алевтина Манкаева</cp:lastModifiedBy>
  <cp:revision>30</cp:revision>
  <dcterms:created xsi:type="dcterms:W3CDTF">2026-04-03T20:11:11Z</dcterms:created>
  <dcterms:modified xsi:type="dcterms:W3CDTF">2026-04-15T14:49:04Z</dcterms:modified>
</cp:coreProperties>
</file>